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67" r:id="rId2"/>
  </p:sldIdLst>
  <p:sldSz cx="12192000" cy="6858000"/>
  <p:notesSz cx="6858000" cy="9144000"/>
  <p:photoAlbum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8" y="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12962962962962"/>
          <c:y val="1.7030864197530866E-2"/>
          <c:w val="0.85775308641975312"/>
          <c:h val="0.85775308641975312"/>
        </c:manualLayout>
      </c:layout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D28-49CA-BB42-98A821600C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D28-49CA-BB42-98A821600C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D28-49CA-BB42-98A821600C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9D28-49CA-BB42-98A821600C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D28-49CA-BB42-98A821600C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9D28-49CA-BB42-98A821600CB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D28-49CA-BB42-98A821600CB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9D28-49CA-BB42-98A821600CB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D28-49CA-BB42-98A821600CB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D28-49CA-BB42-98A821600CB2}"/>
              </c:ext>
            </c:extLst>
          </c:dPt>
          <c:dLbls>
            <c:dLbl>
              <c:idx val="0"/>
              <c:layout>
                <c:manualLayout>
                  <c:x val="-0.10994774691358025"/>
                  <c:y val="0.1380003086419753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28-49CA-BB42-98A821600CB2}"/>
                </c:ext>
              </c:extLst>
            </c:dLbl>
            <c:dLbl>
              <c:idx val="1"/>
              <c:layout>
                <c:manualLayout>
                  <c:x val="-0.13941626543209876"/>
                  <c:y val="8.683790123456790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D28-49CA-BB42-98A821600CB2}"/>
                </c:ext>
              </c:extLst>
            </c:dLbl>
            <c:dLbl>
              <c:idx val="2"/>
              <c:layout>
                <c:manualLayout>
                  <c:x val="-8.5474567901234574E-2"/>
                  <c:y val="3.447530864198106E-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D28-49CA-BB42-98A821600CB2}"/>
                </c:ext>
              </c:extLst>
            </c:dLbl>
            <c:dLbl>
              <c:idx val="3"/>
              <c:layout>
                <c:manualLayout>
                  <c:x val="-0.13606092592592603"/>
                  <c:y val="-7.788067901234567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D28-49CA-BB42-98A821600CB2}"/>
                </c:ext>
              </c:extLst>
            </c:dLbl>
            <c:dLbl>
              <c:idx val="4"/>
              <c:layout>
                <c:manualLayout>
                  <c:x val="-0.13340654320987655"/>
                  <c:y val="-0.1318231481481481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D28-49CA-BB42-98A821600CB2}"/>
                </c:ext>
              </c:extLst>
            </c:dLbl>
            <c:dLbl>
              <c:idx val="5"/>
              <c:layout>
                <c:manualLayout>
                  <c:x val="9.3010833333333334E-2"/>
                  <c:y val="-0.107128703703703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D28-49CA-BB42-98A821600CB2}"/>
                </c:ext>
              </c:extLst>
            </c:dLbl>
            <c:dLbl>
              <c:idx val="6"/>
              <c:layout>
                <c:manualLayout>
                  <c:x val="0.12981438271604939"/>
                  <c:y val="-0.1045918518518518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D28-49CA-BB42-98A821600CB2}"/>
                </c:ext>
              </c:extLst>
            </c:dLbl>
            <c:dLbl>
              <c:idx val="7"/>
              <c:layout>
                <c:manualLayout>
                  <c:x val="9.3374413580246909E-2"/>
                  <c:y val="5.4462962962962961E-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D28-49CA-BB42-98A821600CB2}"/>
                </c:ext>
              </c:extLst>
            </c:dLbl>
            <c:dLbl>
              <c:idx val="8"/>
              <c:layout>
                <c:manualLayout>
                  <c:x val="0.14786484567901234"/>
                  <c:y val="0.1127288888888888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D28-49CA-BB42-98A821600CB2}"/>
                </c:ext>
              </c:extLst>
            </c:dLbl>
            <c:dLbl>
              <c:idx val="9"/>
              <c:layout>
                <c:manualLayout>
                  <c:x val="0.1111783950617284"/>
                  <c:y val="0.1150775925925925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28-49CA-BB42-98A821600C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Hoja1!$A$2:$A$11</c:f>
              <c:strCache>
                <c:ptCount val="10"/>
                <c:pt idx="0">
                  <c:v>En cuarentena estoy cuidando mis vínculos haciendo:</c:v>
                </c:pt>
                <c:pt idx="1">
                  <c:v>Lo mejor de mi cuarentena es……</c:v>
                </c:pt>
                <c:pt idx="2">
                  <c:v>La palabra que resume este tiempo en cuarentena es:</c:v>
                </c:pt>
                <c:pt idx="3">
                  <c:v>Me da calma estos días:</c:v>
                </c:pt>
                <c:pt idx="4">
                  <c:v>Cuando los encuentros veo a mis compañeros me siento:</c:v>
                </c:pt>
                <c:pt idx="5">
                  <c:v>Me produce incertidumbre:</c:v>
                </c:pt>
                <c:pt idx="6">
                  <c:v>He cuidado mis vínculos con mi familia realizando:</c:v>
                </c:pt>
                <c:pt idx="7">
                  <c:v>Extraño de la vida sin cuarentena:</c:v>
                </c:pt>
                <c:pt idx="8">
                  <c:v>Si mi cuarentena fuera un libro que escribiera, el título sería:</c:v>
                </c:pt>
                <c:pt idx="9">
                  <c:v>Si fuera película, mi cuarentena sería: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28-49CA-BB42-98A821600C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688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98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001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891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852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460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442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571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061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512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999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899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418">
              <a:srgbClr val="FF7D7D"/>
            </a:gs>
            <a:gs pos="27000">
              <a:srgbClr val="FFC000"/>
            </a:gs>
            <a:gs pos="67000">
              <a:schemeClr val="accent2">
                <a:lumMod val="0"/>
                <a:lumOff val="100000"/>
              </a:schemeClr>
            </a:gs>
            <a:gs pos="100000">
              <a:srgbClr val="C00000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257731238"/>
              </p:ext>
            </p:extLst>
          </p:nvPr>
        </p:nvGraphicFramePr>
        <p:xfrm>
          <a:off x="2750458" y="-4539383"/>
          <a:ext cx="18000000" cy="180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Botó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14" y="4963846"/>
            <a:ext cx="2456544" cy="1623266"/>
          </a:xfrm>
          <a:prstGeom prst="rect">
            <a:avLst/>
          </a:prstGeom>
        </p:spPr>
      </p:pic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374085839"/>
              </p:ext>
            </p:extLst>
          </p:nvPr>
        </p:nvGraphicFramePr>
        <p:xfrm>
          <a:off x="3175000" y="-2324521"/>
          <a:ext cx="16200000" cy="162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528314">
            <a:off x="8650552" y="3546403"/>
            <a:ext cx="3487214" cy="283488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099" y="457415"/>
            <a:ext cx="2249619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4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0" grpId="1">
        <p:bldAsOne/>
      </p:bldGraphic>
    </p:bldLst>
  </p:timing>
</p:sld>
</file>

<file path=ppt/theme/theme1.xml><?xml version="1.0" encoding="utf-8"?>
<a:theme xmlns:a="http://schemas.openxmlformats.org/drawingml/2006/main" name="Dividen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213</TotalTime>
  <Words>10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 Miethe</dc:creator>
  <cp:lastModifiedBy>Miethe Karin</cp:lastModifiedBy>
  <cp:revision>26</cp:revision>
  <dcterms:created xsi:type="dcterms:W3CDTF">2020-05-15T16:11:03Z</dcterms:created>
  <dcterms:modified xsi:type="dcterms:W3CDTF">2020-10-01T16:50:59Z</dcterms:modified>
</cp:coreProperties>
</file>