
<file path=[Content_Types].xml><?xml version="1.0" encoding="utf-8"?>
<Types xmlns="http://schemas.openxmlformats.org/package/2006/content-types">
  <Default Extension="tmp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66" r:id="rId2"/>
  </p:sldIdLst>
  <p:sldSz cx="12192000" cy="6858000"/>
  <p:notesSz cx="6858000" cy="9144000"/>
  <p:photoAlbum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2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0539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650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567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748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467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641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5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942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5195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051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70A7C92-449F-4FD2-AEFF-D84BEF71FCC8}" type="datetimeFigureOut">
              <a:rPr lang="es-CL" smtClean="0"/>
              <a:t>01-10-2020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6BCB68C-5E34-4F8A-99BE-DD3F694BF262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95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Base"/>
          <p:cNvGrpSpPr/>
          <p:nvPr/>
        </p:nvGrpSpPr>
        <p:grpSpPr>
          <a:xfrm>
            <a:off x="4544142" y="5330283"/>
            <a:ext cx="2877015" cy="1527717"/>
            <a:chOff x="3033131" y="5330283"/>
            <a:chExt cx="2877015" cy="1527717"/>
          </a:xfrm>
        </p:grpSpPr>
        <p:sp>
          <p:nvSpPr>
            <p:cNvPr id="9" name="Trapecio 8"/>
            <p:cNvSpPr/>
            <p:nvPr/>
          </p:nvSpPr>
          <p:spPr>
            <a:xfrm>
              <a:off x="3657600" y="5330283"/>
              <a:ext cx="1628078" cy="1527717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3033131" y="6512312"/>
              <a:ext cx="2877015" cy="3456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7" name="Rulet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545" y="-519060"/>
            <a:ext cx="10800208" cy="6613201"/>
          </a:xfrm>
          <a:prstGeom prst="rect">
            <a:avLst/>
          </a:prstGeom>
        </p:spPr>
      </p:pic>
      <p:sp>
        <p:nvSpPr>
          <p:cNvPr id="12" name="Flecha"/>
          <p:cNvSpPr/>
          <p:nvPr/>
        </p:nvSpPr>
        <p:spPr>
          <a:xfrm rot="12468094">
            <a:off x="8374913" y="2815430"/>
            <a:ext cx="2154113" cy="1360449"/>
          </a:xfrm>
          <a:prstGeom prst="strip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botón"/>
          <p:cNvSpPr/>
          <p:nvPr/>
        </p:nvSpPr>
        <p:spPr>
          <a:xfrm>
            <a:off x="5525346" y="5760951"/>
            <a:ext cx="914606" cy="54227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jugar</a:t>
            </a:r>
            <a:endParaRPr lang="es-CL" dirty="0"/>
          </a:p>
        </p:txBody>
      </p:sp>
      <p:grpSp>
        <p:nvGrpSpPr>
          <p:cNvPr id="8" name="Grupo 7"/>
          <p:cNvGrpSpPr/>
          <p:nvPr/>
        </p:nvGrpSpPr>
        <p:grpSpPr>
          <a:xfrm>
            <a:off x="9950082" y="5431847"/>
            <a:ext cx="2246606" cy="1426153"/>
            <a:chOff x="9950082" y="5431847"/>
            <a:chExt cx="2246606" cy="1426153"/>
          </a:xfrm>
        </p:grpSpPr>
        <p:pic>
          <p:nvPicPr>
            <p:cNvPr id="5" name="Imagen 4" descr="Recorte de pantalla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0082" y="5624945"/>
              <a:ext cx="2241918" cy="1233055"/>
            </a:xfrm>
            <a:prstGeom prst="rect">
              <a:avLst/>
            </a:prstGeom>
          </p:spPr>
        </p:pic>
        <p:pic>
          <p:nvPicPr>
            <p:cNvPr id="3" name="Imagen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4188" y="5431847"/>
              <a:ext cx="952500" cy="809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2214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176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Gill Sans MT</vt:lpstr>
      <vt:lpstr>Wingdings 2</vt:lpstr>
      <vt:lpstr>Dividendo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Karin Miethe</dc:creator>
  <cp:lastModifiedBy>Miethe Karin</cp:lastModifiedBy>
  <cp:revision>23</cp:revision>
  <dcterms:created xsi:type="dcterms:W3CDTF">2020-05-15T16:11:03Z</dcterms:created>
  <dcterms:modified xsi:type="dcterms:W3CDTF">2020-10-01T16:49:51Z</dcterms:modified>
</cp:coreProperties>
</file>