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3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B407-F6D0-453D-95C3-3F5115C1445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60EB-ACA5-4B66-BBBC-98E281FF2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37" y="370977"/>
            <a:ext cx="10973564" cy="1072989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0" y="1801092"/>
            <a:ext cx="12192000" cy="5056908"/>
            <a:chOff x="0" y="1801092"/>
            <a:chExt cx="12192000" cy="5056908"/>
          </a:xfrm>
        </p:grpSpPr>
        <p:sp>
          <p:nvSpPr>
            <p:cNvPr id="21" name="Trapecio 20"/>
            <p:cNvSpPr/>
            <p:nvPr/>
          </p:nvSpPr>
          <p:spPr>
            <a:xfrm>
              <a:off x="0" y="5417127"/>
              <a:ext cx="12192000" cy="1440873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1510146" y="1801092"/>
              <a:ext cx="9296400" cy="4457066"/>
              <a:chOff x="1316182" y="1995055"/>
              <a:chExt cx="9296400" cy="4457066"/>
            </a:xfrm>
          </p:grpSpPr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8713" t="14580" r="8355" b="10219"/>
              <a:stretch/>
            </p:blipFill>
            <p:spPr>
              <a:xfrm>
                <a:off x="1316182" y="1995055"/>
                <a:ext cx="9296400" cy="4457066"/>
              </a:xfrm>
              <a:prstGeom prst="rect">
                <a:avLst/>
              </a:prstGeom>
            </p:spPr>
          </p:pic>
          <p:sp>
            <p:nvSpPr>
              <p:cNvPr id="19" name="Rectángulo 18"/>
              <p:cNvSpPr/>
              <p:nvPr/>
            </p:nvSpPr>
            <p:spPr>
              <a:xfrm>
                <a:off x="1828800" y="2424546"/>
                <a:ext cx="8208818" cy="328352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4800" b="1" dirty="0">
                    <a:latin typeface="Bauhaus 93" panose="04030905020B02020C02" pitchFamily="82" charset="0"/>
                  </a:rPr>
                  <a:t>No TE pierdas de vista</a:t>
                </a:r>
                <a:endParaRPr lang="en-US" sz="4800" dirty="0">
                  <a:latin typeface="Bauhaus 93" panose="04030905020B02020C02" pitchFamily="82" charset="0"/>
                </a:endParaRPr>
              </a:p>
              <a:p>
                <a:pPr algn="ctr"/>
                <a:r>
                  <a:rPr lang="es-ES_tradnl" sz="4800" b="1" dirty="0">
                    <a:latin typeface="Bauhaus 93" panose="04030905020B02020C02" pitchFamily="82" charset="0"/>
                  </a:rPr>
                  <a:t>No ME pierdas de vista</a:t>
                </a:r>
                <a:endParaRPr lang="en-US" sz="4800" dirty="0">
                  <a:latin typeface="Bauhaus 93" panose="04030905020B02020C02" pitchFamily="82" charset="0"/>
                </a:endParaRPr>
              </a:p>
            </p:txBody>
          </p:sp>
        </p:grpSp>
      </p:grpSp>
      <p:sp>
        <p:nvSpPr>
          <p:cNvPr id="22" name="Elipse 21"/>
          <p:cNvSpPr/>
          <p:nvPr/>
        </p:nvSpPr>
        <p:spPr>
          <a:xfrm>
            <a:off x="6026727" y="2119745"/>
            <a:ext cx="6927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 flipH="1">
            <a:off x="-1" y="0"/>
            <a:ext cx="6505303" cy="3292088"/>
            <a:chOff x="0" y="2050869"/>
            <a:chExt cx="12192000" cy="4807131"/>
          </a:xfrm>
        </p:grpSpPr>
        <p:pic>
          <p:nvPicPr>
            <p:cNvPr id="7" name="Picture 2" descr="La importancia de la comunicación verbal | EUDE Business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0869"/>
              <a:ext cx="12192000" cy="480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1214846" y="2168435"/>
              <a:ext cx="6727371" cy="2769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2267561" y="457199"/>
            <a:ext cx="3205776" cy="9121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¿SABIAS QUÉ?</a:t>
            </a:r>
            <a:endParaRPr lang="en-US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5054" y="4000804"/>
            <a:ext cx="10781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Comic Sans MS" panose="030F0702030302020204" pitchFamily="66" charset="0"/>
              </a:rPr>
              <a:t>ENTRE EL 60 Y 80% DE LA COMUNICACIÓN ENTRE LOS SERES HUMANOS SE REALIZA POR CANALES NO VERBALES</a:t>
            </a:r>
            <a:r>
              <a:rPr lang="es-ES" sz="3600" dirty="0" smtClean="0"/>
              <a:t>.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62" b="100000" l="0" r="99730"/>
                    </a14:imgEffect>
                  </a14:imgLayer>
                </a14:imgProps>
              </a:ext>
            </a:extLst>
          </a:blip>
          <a:srcRect t="33368"/>
          <a:stretch/>
        </p:blipFill>
        <p:spPr>
          <a:xfrm>
            <a:off x="7281509" y="258659"/>
            <a:ext cx="4548404" cy="27747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3248588"/>
            <a:ext cx="12192000" cy="382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0" y="5958628"/>
            <a:ext cx="12192000" cy="382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9269" y="1280160"/>
            <a:ext cx="10058400" cy="5120640"/>
            <a:chOff x="679269" y="1280160"/>
            <a:chExt cx="10058400" cy="512064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37" b="89895" l="1455" r="89815"/>
                      </a14:imgEffect>
                    </a14:imgLayer>
                  </a14:imgProps>
                </a:ext>
              </a:extLst>
            </a:blip>
            <a:srcRect r="62302" b="5346"/>
            <a:stretch/>
          </p:blipFill>
          <p:spPr>
            <a:xfrm>
              <a:off x="679269" y="1280160"/>
              <a:ext cx="2638697" cy="5120640"/>
            </a:xfrm>
            <a:prstGeom prst="rect">
              <a:avLst/>
            </a:prstGeom>
          </p:spPr>
        </p:pic>
        <p:sp>
          <p:nvSpPr>
            <p:cNvPr id="2" name="Rectángulo redondeado 1"/>
            <p:cNvSpPr/>
            <p:nvPr/>
          </p:nvSpPr>
          <p:spPr>
            <a:xfrm>
              <a:off x="2808513" y="1842655"/>
              <a:ext cx="7929156" cy="418585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800" dirty="0" smtClean="0">
                  <a:latin typeface="Comic Sans MS" panose="030F0702030302020204" pitchFamily="66" charset="0"/>
                </a:rPr>
                <a:t>Que se efectúa principalmente mediante gestos y posturas.</a:t>
              </a:r>
            </a:p>
            <a:p>
              <a:pPr algn="just"/>
              <a:endParaRPr lang="es-ES" sz="2800" dirty="0" smtClean="0">
                <a:latin typeface="Comic Sans MS" panose="030F0702030302020204" pitchFamily="66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800" dirty="0" smtClean="0">
                  <a:latin typeface="Comic Sans MS" panose="030F0702030302020204" pitchFamily="66" charset="0"/>
                </a:rPr>
                <a:t>Que ver al otro permite recibir información valiosa de su cómo se sientes, cómo recepciona lo que digo, me puedo dar cuenta si me comprende y sobre todo me permite darle ayuda cuando lo requiere.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627016" y="531112"/>
            <a:ext cx="927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Lo que tenemos que saber de la comunicación no VERBAL.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78873" y="1150094"/>
            <a:ext cx="5541818" cy="55416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400" b="1" i="1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i="1" dirty="0" smtClean="0">
                <a:solidFill>
                  <a:schemeClr val="tx1"/>
                </a:solidFill>
              </a:rPr>
              <a:t>ENCENDER LA CAMARA EN LAS CLASES POR QUE DESEO.</a:t>
            </a:r>
          </a:p>
          <a:p>
            <a:pPr algn="just"/>
            <a:endParaRPr lang="es-ES" sz="2400" b="1" i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Verte para saber cómo estás, cómo te sientes, para saber si necesitas algo de mi o de otros profesores o personas de apoyo.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Para vivenciar un encuentro los más real posible en esta modalidad virtual.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Para compartir en conjunto y como curso.</a:t>
            </a:r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8873" y="275787"/>
            <a:ext cx="59574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POR ESO YO TE INVITO A...</a:t>
            </a:r>
            <a:endParaRPr lang="en-US" sz="40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50647" t="15528" r="2533" b="32746"/>
          <a:stretch/>
        </p:blipFill>
        <p:spPr>
          <a:xfrm>
            <a:off x="6636327" y="983673"/>
            <a:ext cx="4738255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cio 7"/>
          <p:cNvSpPr/>
          <p:nvPr/>
        </p:nvSpPr>
        <p:spPr>
          <a:xfrm>
            <a:off x="0" y="5417127"/>
            <a:ext cx="12192000" cy="1440873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13" t="14580" r="8355" b="10219"/>
          <a:stretch/>
        </p:blipFill>
        <p:spPr>
          <a:xfrm>
            <a:off x="1510146" y="1801092"/>
            <a:ext cx="9296400" cy="445706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022764" y="2230583"/>
            <a:ext cx="8208818" cy="328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El distanciamiento es Físico no Social</a:t>
            </a:r>
            <a:r>
              <a:rPr lang="es-ES" sz="4800" b="1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.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69" y="128261"/>
            <a:ext cx="10973751" cy="1072989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6151418" y="2133600"/>
            <a:ext cx="6927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236" y="4475773"/>
            <a:ext cx="5056910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163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Bauhaus 93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Waldo Cáceres Palma</dc:creator>
  <cp:lastModifiedBy>Waldo Cáceres Palma</cp:lastModifiedBy>
  <cp:revision>21</cp:revision>
  <dcterms:created xsi:type="dcterms:W3CDTF">2020-09-01T14:32:40Z</dcterms:created>
  <dcterms:modified xsi:type="dcterms:W3CDTF">2020-09-01T23:32:36Z</dcterms:modified>
</cp:coreProperties>
</file>