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8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7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9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5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534FC-CDD4-42FD-A87C-022E071A40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8BE9-5622-4F37-9593-675709266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7884" y="2851266"/>
            <a:ext cx="601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TRABAJOS DE VERANO</a:t>
            </a:r>
          </a:p>
          <a:p>
            <a:pPr algn="ctr"/>
            <a:r>
              <a:rPr lang="es-MX" sz="3600" b="1" dirty="0" smtClean="0"/>
              <a:t> 2020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7486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99" y="2733823"/>
            <a:ext cx="1784622" cy="31726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45" y="2733823"/>
            <a:ext cx="2379496" cy="31726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91" y="2733824"/>
            <a:ext cx="2379496" cy="317266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590800" y="11186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Renovación Laboratorios de Ciencias Básicas</a:t>
            </a:r>
          </a:p>
          <a:p>
            <a:pPr algn="ctr"/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Puertas Vidriadas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Retiro de lava copas, sistema eléctrico y gas de mesones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Cambio de Cubiertas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2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23059"/>
          <a:stretch/>
        </p:blipFill>
        <p:spPr>
          <a:xfrm>
            <a:off x="3938588" y="2076387"/>
            <a:ext cx="3400424" cy="37925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90800" y="12722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Proyecto de Pantallas Sala de Profesores y</a:t>
            </a:r>
          </a:p>
          <a:p>
            <a:pPr algn="ctr"/>
            <a:r>
              <a:rPr lang="es-MX" b="1" dirty="0" smtClean="0"/>
              <a:t>Salas de Clases</a:t>
            </a:r>
          </a:p>
          <a:p>
            <a:pPr algn="ctr"/>
            <a:endParaRPr lang="es-MX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37129" r="48320" b="53260"/>
          <a:stretch/>
        </p:blipFill>
        <p:spPr>
          <a:xfrm>
            <a:off x="5333999" y="3460752"/>
            <a:ext cx="1428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9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27" y="1986894"/>
            <a:ext cx="1025793" cy="18236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06" y="1973741"/>
            <a:ext cx="1367724" cy="182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87" y="1973741"/>
            <a:ext cx="1367724" cy="182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68" y="1973741"/>
            <a:ext cx="1367724" cy="182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87" y="4135192"/>
            <a:ext cx="1367724" cy="182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23" y="4135192"/>
            <a:ext cx="1367724" cy="182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06" y="4164075"/>
            <a:ext cx="1367724" cy="182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19" y="4135192"/>
            <a:ext cx="2431509" cy="18236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32" y="1986894"/>
            <a:ext cx="1367724" cy="182363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638425" y="13055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Pintura Exterior de Barandas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036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16" y="2344875"/>
            <a:ext cx="2035333" cy="1526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16" y="4095750"/>
            <a:ext cx="2035333" cy="1526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36" y="2344875"/>
            <a:ext cx="2458031" cy="3277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4" y="2344875"/>
            <a:ext cx="2425481" cy="32339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638425" y="13055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Modificación de Salas de Clases </a:t>
            </a:r>
            <a:r>
              <a:rPr lang="es-MX" b="1" dirty="0" err="1" smtClean="0"/>
              <a:t>Kinder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10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72" y="2528705"/>
            <a:ext cx="1552779" cy="27604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7" y="2528706"/>
            <a:ext cx="3680659" cy="27604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02" y="1738836"/>
            <a:ext cx="3017842" cy="402378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59627" y="17440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Renovación de Laboratorio de Informática N400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80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15" y="2629456"/>
            <a:ext cx="1620000" cy="21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05" y="2629456"/>
            <a:ext cx="1620000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88" y="2629456"/>
            <a:ext cx="1620000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70" y="2629456"/>
            <a:ext cx="1620000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60" y="2629456"/>
            <a:ext cx="1620000" cy="2160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51962" y="15369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Diseño en paredes de sala PRIAUX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115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12" y="2799727"/>
            <a:ext cx="2880000" cy="21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0" y="2799727"/>
            <a:ext cx="3840000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06" y="2799727"/>
            <a:ext cx="2880000" cy="2160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90800" y="17478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Modificación de Laboratorio Informática N300 a Sala de Clases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5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7" y="3368147"/>
            <a:ext cx="1620000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416" y="3368147"/>
            <a:ext cx="1620000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3"/>
          <a:stretch/>
        </p:blipFill>
        <p:spPr>
          <a:xfrm>
            <a:off x="7047900" y="3408423"/>
            <a:ext cx="4307488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1"/>
          <a:stretch/>
        </p:blipFill>
        <p:spPr>
          <a:xfrm>
            <a:off x="4834971" y="3368147"/>
            <a:ext cx="1971374" cy="22002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38425" y="130556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Primera etapa de Proyecto Iluminación Led</a:t>
            </a:r>
          </a:p>
          <a:p>
            <a:pPr algn="ctr"/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Pasillos N300 y N400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Interior Aula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Parrilla de Iluminación de escenario Aula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8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2"/>
          <a:stretch/>
        </p:blipFill>
        <p:spPr>
          <a:xfrm>
            <a:off x="1576197" y="2494611"/>
            <a:ext cx="1754293" cy="29016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126" y="2512251"/>
            <a:ext cx="2175843" cy="29011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3" y="2493248"/>
            <a:ext cx="2190095" cy="29201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12" y="2493248"/>
            <a:ext cx="2177238" cy="290298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09062" y="15556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Renovación de Baños de Alumnos y Cocina Rectoría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556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arketing\Daniela\0.- DISEÑO\2017\DSV GENERALES\encabezado DSV IB BLI DAS 2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78560"/>
            <a:ext cx="5386037" cy="90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2" y="6341256"/>
            <a:ext cx="5410200" cy="422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12" y="2286000"/>
            <a:ext cx="979019" cy="17404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12" y="4166522"/>
            <a:ext cx="979019" cy="17404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17" y="2287570"/>
            <a:ext cx="2714573" cy="36194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76" y="2286000"/>
            <a:ext cx="2715750" cy="3621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602221" y="14824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Renovación de cubiertas y grifos Cocina Aula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1014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100</Words>
  <Application>Microsoft Office PowerPoint</Application>
  <PresentationFormat>Panorámica</PresentationFormat>
  <Paragraphs>21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Dodman</dc:creator>
  <cp:lastModifiedBy>Paulina</cp:lastModifiedBy>
  <cp:revision>31</cp:revision>
  <dcterms:created xsi:type="dcterms:W3CDTF">2020-02-24T11:45:38Z</dcterms:created>
  <dcterms:modified xsi:type="dcterms:W3CDTF">2020-06-16T09:27:26Z</dcterms:modified>
</cp:coreProperties>
</file>