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1"/>
  </p:notesMasterIdLst>
  <p:handoutMasterIdLst>
    <p:handoutMasterId r:id="rId32"/>
  </p:handoutMasterIdLst>
  <p:sldIdLst>
    <p:sldId id="256" r:id="rId2"/>
    <p:sldId id="275" r:id="rId3"/>
    <p:sldId id="280" r:id="rId4"/>
    <p:sldId id="257" r:id="rId5"/>
    <p:sldId id="260" r:id="rId6"/>
    <p:sldId id="261" r:id="rId7"/>
    <p:sldId id="262" r:id="rId8"/>
    <p:sldId id="268" r:id="rId9"/>
    <p:sldId id="258" r:id="rId10"/>
    <p:sldId id="259" r:id="rId11"/>
    <p:sldId id="284" r:id="rId12"/>
    <p:sldId id="264" r:id="rId13"/>
    <p:sldId id="263" r:id="rId14"/>
    <p:sldId id="265" r:id="rId15"/>
    <p:sldId id="276" r:id="rId16"/>
    <p:sldId id="266" r:id="rId17"/>
    <p:sldId id="278" r:id="rId18"/>
    <p:sldId id="267" r:id="rId19"/>
    <p:sldId id="279" r:id="rId20"/>
    <p:sldId id="269" r:id="rId21"/>
    <p:sldId id="270" r:id="rId22"/>
    <p:sldId id="271" r:id="rId23"/>
    <p:sldId id="272" r:id="rId24"/>
    <p:sldId id="273" r:id="rId25"/>
    <p:sldId id="274" r:id="rId26"/>
    <p:sldId id="281" r:id="rId27"/>
    <p:sldId id="277" r:id="rId28"/>
    <p:sldId id="282" r:id="rId29"/>
    <p:sldId id="283" r:id="rId30"/>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2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01C93870-074E-40DE-82E6-61A0103D6158}" type="datetimeFigureOut">
              <a:rPr lang="es-CL" smtClean="0"/>
              <a:t>31-05-2015</a:t>
            </a:fld>
            <a:endParaRPr lang="es-CL"/>
          </a:p>
        </p:txBody>
      </p:sp>
      <p:sp>
        <p:nvSpPr>
          <p:cNvPr id="4" name="3 Marcador de pie de página"/>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BAF9C4EB-8363-4364-96FB-36D48C9B6875}" type="slidenum">
              <a:rPr lang="es-CL" smtClean="0"/>
              <a:t>‹Nº›</a:t>
            </a:fld>
            <a:endParaRPr lang="es-CL"/>
          </a:p>
        </p:txBody>
      </p:sp>
    </p:spTree>
    <p:extLst>
      <p:ext uri="{BB962C8B-B14F-4D97-AF65-F5344CB8AC3E}">
        <p14:creationId xmlns:p14="http://schemas.microsoft.com/office/powerpoint/2010/main" val="1242690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de-DE"/>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31F2EA9D-3854-4A02-8B9D-54BDBBF0114B}" type="datetimeFigureOut">
              <a:rPr lang="de-DE" smtClean="0"/>
              <a:t>31.05.2015</a:t>
            </a:fld>
            <a:endParaRPr lang="de-DE"/>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de-DE"/>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de-DE"/>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CBB42A79-3454-4C13-B5F3-3CC6347627A7}" type="slidenum">
              <a:rPr lang="de-DE" smtClean="0"/>
              <a:t>‹Nº›</a:t>
            </a:fld>
            <a:endParaRPr lang="de-DE"/>
          </a:p>
        </p:txBody>
      </p:sp>
    </p:spTree>
    <p:extLst>
      <p:ext uri="{BB962C8B-B14F-4D97-AF65-F5344CB8AC3E}">
        <p14:creationId xmlns:p14="http://schemas.microsoft.com/office/powerpoint/2010/main" val="187069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CBB42A79-3454-4C13-B5F3-3CC6347627A7}" type="slidenum">
              <a:rPr lang="de-DE" smtClean="0"/>
              <a:t>9</a:t>
            </a:fld>
            <a:endParaRPr lang="de-DE"/>
          </a:p>
        </p:txBody>
      </p:sp>
    </p:spTree>
    <p:extLst>
      <p:ext uri="{BB962C8B-B14F-4D97-AF65-F5344CB8AC3E}">
        <p14:creationId xmlns:p14="http://schemas.microsoft.com/office/powerpoint/2010/main" val="3442367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7F31460B-0C39-49B2-ADF4-1DD0DB1EA3C0}" type="datetime1">
              <a:rPr lang="en-US" smtClean="0"/>
              <a:t>5/31/2015</a:t>
            </a:fld>
            <a:endParaRPr lang="en-US"/>
          </a:p>
        </p:txBody>
      </p:sp>
      <p:sp>
        <p:nvSpPr>
          <p:cNvPr id="16" name="15 Marcador de número de diapositiva"/>
          <p:cNvSpPr>
            <a:spLocks noGrp="1"/>
          </p:cNvSpPr>
          <p:nvPr>
            <p:ph type="sldNum" sz="quarter" idx="11"/>
          </p:nvPr>
        </p:nvSpPr>
        <p:spPr/>
        <p:txBody>
          <a:bodyPr/>
          <a:lstStyle/>
          <a:p>
            <a:fld id="{B6F15528-21DE-4FAA-801E-634DDDAF4B2B}" type="slidenum">
              <a:rPr lang="en-US" smtClean="0"/>
              <a:pPr/>
              <a:t>‹Nº›</a:t>
            </a:fld>
            <a:endParaRPr lang="en-US"/>
          </a:p>
        </p:txBody>
      </p:sp>
      <p:sp>
        <p:nvSpPr>
          <p:cNvPr id="17" name="16 Marcador de pie de página"/>
          <p:cNvSpPr>
            <a:spLocks noGrp="1"/>
          </p:cNvSpPr>
          <p:nvPr>
            <p:ph type="ftr" sz="quarter" idx="12"/>
          </p:nvPr>
        </p:nvSpPr>
        <p:spPr/>
        <p:txBody>
          <a:bodyPr/>
          <a:lstStyle/>
          <a:p>
            <a:r>
              <a:rPr lang="es-ES" smtClean="0"/>
              <a:t>CLUB DEPORTIVO ALEMAN DE VALPARAÍSO, MAYO 2015</a:t>
            </a:r>
            <a:endParaRPr lang="en-US"/>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F31460B-0C39-49B2-ADF4-1DD0DB1EA3C0}" type="datetime1">
              <a:rPr lang="en-US" smtClean="0"/>
              <a:t>5/31/2015</a:t>
            </a:fld>
            <a:endParaRPr lang="en-US"/>
          </a:p>
        </p:txBody>
      </p:sp>
      <p:sp>
        <p:nvSpPr>
          <p:cNvPr id="5" name="4 Marcador de pie de página"/>
          <p:cNvSpPr>
            <a:spLocks noGrp="1"/>
          </p:cNvSpPr>
          <p:nvPr>
            <p:ph type="ftr" sz="quarter" idx="11"/>
          </p:nvPr>
        </p:nvSpPr>
        <p:spPr/>
        <p:txBody>
          <a:bodyPr/>
          <a:lstStyle/>
          <a:p>
            <a:r>
              <a:rPr lang="es-ES" smtClean="0"/>
              <a:t>CLUB DEPORTIVO ALEMAN DE VALPARAÍSO, MAYO 2015</a:t>
            </a:r>
            <a:endParaRPr lang="en-US"/>
          </a:p>
        </p:txBody>
      </p:sp>
      <p:sp>
        <p:nvSpPr>
          <p:cNvPr id="6" name="5 Marcador de número de diapositiva"/>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F31460B-0C39-49B2-ADF4-1DD0DB1EA3C0}" type="datetime1">
              <a:rPr lang="en-US" smtClean="0"/>
              <a:t>5/31/2015</a:t>
            </a:fld>
            <a:endParaRPr lang="en-US"/>
          </a:p>
        </p:txBody>
      </p:sp>
      <p:sp>
        <p:nvSpPr>
          <p:cNvPr id="5" name="4 Marcador de pie de página"/>
          <p:cNvSpPr>
            <a:spLocks noGrp="1"/>
          </p:cNvSpPr>
          <p:nvPr>
            <p:ph type="ftr" sz="quarter" idx="11"/>
          </p:nvPr>
        </p:nvSpPr>
        <p:spPr/>
        <p:txBody>
          <a:bodyPr/>
          <a:lstStyle/>
          <a:p>
            <a:r>
              <a:rPr lang="es-ES" smtClean="0"/>
              <a:t>CLUB DEPORTIVO ALEMAN DE VALPARAÍSO, MAYO 2015</a:t>
            </a:r>
            <a:endParaRPr lang="en-US"/>
          </a:p>
        </p:txBody>
      </p:sp>
      <p:sp>
        <p:nvSpPr>
          <p:cNvPr id="6" name="5 Marcador de número de diapositiva"/>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7F31460B-0C39-49B2-ADF4-1DD0DB1EA3C0}" type="datetime1">
              <a:rPr lang="en-US" smtClean="0"/>
              <a:t>5/31/2015</a:t>
            </a:fld>
            <a:endParaRPr lang="en-US"/>
          </a:p>
        </p:txBody>
      </p:sp>
      <p:sp>
        <p:nvSpPr>
          <p:cNvPr id="15" name="14 Marcador de número de diapositiva"/>
          <p:cNvSpPr>
            <a:spLocks noGrp="1"/>
          </p:cNvSpPr>
          <p:nvPr>
            <p:ph type="sldNum" sz="quarter" idx="15"/>
          </p:nvPr>
        </p:nvSpPr>
        <p:spPr/>
        <p:txBody>
          <a:bodyPr/>
          <a:lstStyle>
            <a:lvl1pPr algn="ctr">
              <a:defRPr/>
            </a:lvl1pPr>
          </a:lstStyle>
          <a:p>
            <a:fld id="{B6F15528-21DE-4FAA-801E-634DDDAF4B2B}" type="slidenum">
              <a:rPr lang="en-US" smtClean="0"/>
              <a:pPr/>
              <a:t>‹Nº›</a:t>
            </a:fld>
            <a:endParaRPr lang="en-US"/>
          </a:p>
        </p:txBody>
      </p:sp>
      <p:sp>
        <p:nvSpPr>
          <p:cNvPr id="16" name="15 Marcador de pie de página"/>
          <p:cNvSpPr>
            <a:spLocks noGrp="1"/>
          </p:cNvSpPr>
          <p:nvPr>
            <p:ph type="ftr" sz="quarter" idx="16"/>
          </p:nvPr>
        </p:nvSpPr>
        <p:spPr/>
        <p:txBody>
          <a:bodyPr/>
          <a:lstStyle/>
          <a:p>
            <a:r>
              <a:rPr lang="es-ES" smtClean="0"/>
              <a:t>CLUB DEPORTIVO ALEMAN DE VALPARAÍSO, MAYO 2015</a:t>
            </a:r>
            <a:endParaRPr lang="en-US"/>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7F31460B-0C39-49B2-ADF4-1DD0DB1EA3C0}" type="datetime1">
              <a:rPr lang="en-US" smtClean="0"/>
              <a:t>5/31/2015</a:t>
            </a:fld>
            <a:endParaRPr lang="en-US"/>
          </a:p>
        </p:txBody>
      </p:sp>
      <p:sp>
        <p:nvSpPr>
          <p:cNvPr id="5" name="4 Marcador de pie de página"/>
          <p:cNvSpPr>
            <a:spLocks noGrp="1"/>
          </p:cNvSpPr>
          <p:nvPr>
            <p:ph type="ftr" sz="quarter" idx="11"/>
          </p:nvPr>
        </p:nvSpPr>
        <p:spPr/>
        <p:txBody>
          <a:bodyPr/>
          <a:lstStyle/>
          <a:p>
            <a:r>
              <a:rPr lang="es-ES" smtClean="0"/>
              <a:t>CLUB DEPORTIVO ALEMAN DE VALPARAÍSO, MAYO 2015</a:t>
            </a:r>
            <a:endParaRPr lang="en-US"/>
          </a:p>
        </p:txBody>
      </p:sp>
      <p:sp>
        <p:nvSpPr>
          <p:cNvPr id="6" name="5 Marcador de número de diapositiva"/>
          <p:cNvSpPr>
            <a:spLocks noGrp="1"/>
          </p:cNvSpPr>
          <p:nvPr>
            <p:ph type="sldNum" sz="quarter" idx="12"/>
          </p:nvPr>
        </p:nvSpPr>
        <p:spPr/>
        <p:txBody>
          <a:bodyPr/>
          <a:lstStyle/>
          <a:p>
            <a:fld id="{B6F15528-21DE-4FAA-801E-634DDDAF4B2B}" type="slidenum">
              <a:rPr lang="en-US" smtClean="0"/>
              <a:pPr/>
              <a:t>‹Nº›</a:t>
            </a:fld>
            <a:endParaRPr lang="en-US"/>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7F31460B-0C39-49B2-ADF4-1DD0DB1EA3C0}" type="datetime1">
              <a:rPr lang="en-US" smtClean="0"/>
              <a:t>5/31/2015</a:t>
            </a:fld>
            <a:endParaRPr lang="en-US"/>
          </a:p>
        </p:txBody>
      </p:sp>
      <p:sp>
        <p:nvSpPr>
          <p:cNvPr id="6" name="5 Marcador de pie de página"/>
          <p:cNvSpPr>
            <a:spLocks noGrp="1"/>
          </p:cNvSpPr>
          <p:nvPr>
            <p:ph type="ftr" sz="quarter" idx="11"/>
          </p:nvPr>
        </p:nvSpPr>
        <p:spPr/>
        <p:txBody>
          <a:bodyPr/>
          <a:lstStyle/>
          <a:p>
            <a:r>
              <a:rPr lang="es-ES" smtClean="0"/>
              <a:t>CLUB DEPORTIVO ALEMAN DE VALPARAÍSO, MAYO 2015</a:t>
            </a:r>
            <a:endParaRPr lang="en-US"/>
          </a:p>
        </p:txBody>
      </p:sp>
      <p:sp>
        <p:nvSpPr>
          <p:cNvPr id="7" name="6 Marcador de número de diapositiva"/>
          <p:cNvSpPr>
            <a:spLocks noGrp="1"/>
          </p:cNvSpPr>
          <p:nvPr>
            <p:ph type="sldNum" sz="quarter" idx="12"/>
          </p:nvPr>
        </p:nvSpPr>
        <p:spPr/>
        <p:txBody>
          <a:bodyPr/>
          <a:lstStyle/>
          <a:p>
            <a:fld id="{B6F15528-21DE-4FAA-801E-634DDDAF4B2B}" type="slidenum">
              <a:rPr lang="en-US" smtClean="0"/>
              <a:pPr/>
              <a:t>‹Nº›</a:t>
            </a:fld>
            <a:endParaRPr lang="en-U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B6F15528-21DE-4FAA-801E-634DDDAF4B2B}" type="slidenum">
              <a:rPr lang="en-US" smtClean="0"/>
              <a:pPr/>
              <a:t>‹Nº›</a:t>
            </a:fld>
            <a:endParaRPr lang="en-US"/>
          </a:p>
        </p:txBody>
      </p:sp>
      <p:sp>
        <p:nvSpPr>
          <p:cNvPr id="8" name="7 Marcador de pie de página"/>
          <p:cNvSpPr>
            <a:spLocks noGrp="1"/>
          </p:cNvSpPr>
          <p:nvPr>
            <p:ph type="ftr" sz="quarter" idx="11"/>
          </p:nvPr>
        </p:nvSpPr>
        <p:spPr/>
        <p:txBody>
          <a:bodyPr/>
          <a:lstStyle/>
          <a:p>
            <a:r>
              <a:rPr lang="es-ES" smtClean="0"/>
              <a:t>CLUB DEPORTIVO ALEMAN DE VALPARAÍSO, MAYO 2015</a:t>
            </a:r>
            <a:endParaRPr lang="en-US"/>
          </a:p>
        </p:txBody>
      </p:sp>
      <p:sp>
        <p:nvSpPr>
          <p:cNvPr id="7" name="6 Marcador de fecha"/>
          <p:cNvSpPr>
            <a:spLocks noGrp="1"/>
          </p:cNvSpPr>
          <p:nvPr>
            <p:ph type="dt" sz="half" idx="10"/>
          </p:nvPr>
        </p:nvSpPr>
        <p:spPr/>
        <p:txBody>
          <a:bodyPr/>
          <a:lstStyle/>
          <a:p>
            <a:fld id="{7F31460B-0C39-49B2-ADF4-1DD0DB1EA3C0}" type="datetime1">
              <a:rPr lang="en-US" smtClean="0"/>
              <a:t>5/31/2015</a:t>
            </a:fld>
            <a:endParaRPr lang="en-US"/>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7F31460B-0C39-49B2-ADF4-1DD0DB1EA3C0}" type="datetime1">
              <a:rPr lang="en-US" smtClean="0"/>
              <a:t>5/31/2015</a:t>
            </a:fld>
            <a:endParaRPr lang="en-US"/>
          </a:p>
        </p:txBody>
      </p:sp>
      <p:sp>
        <p:nvSpPr>
          <p:cNvPr id="4" name="3 Marcador de pie de página"/>
          <p:cNvSpPr>
            <a:spLocks noGrp="1"/>
          </p:cNvSpPr>
          <p:nvPr>
            <p:ph type="ftr" sz="quarter" idx="11"/>
          </p:nvPr>
        </p:nvSpPr>
        <p:spPr/>
        <p:txBody>
          <a:bodyPr/>
          <a:lstStyle/>
          <a:p>
            <a:r>
              <a:rPr lang="es-ES" smtClean="0"/>
              <a:t>CLUB DEPORTIVO ALEMAN DE VALPARAÍSO, MAYO 2015</a:t>
            </a:r>
            <a:endParaRPr lang="en-US"/>
          </a:p>
        </p:txBody>
      </p:sp>
      <p:sp>
        <p:nvSpPr>
          <p:cNvPr id="5" name="4 Marcador de número de diapositiva"/>
          <p:cNvSpPr>
            <a:spLocks noGrp="1"/>
          </p:cNvSpPr>
          <p:nvPr>
            <p:ph type="sldNum" sz="quarter" idx="12"/>
          </p:nvPr>
        </p:nvSpPr>
        <p:spPr/>
        <p:txBody>
          <a:bodyPr/>
          <a:lstStyle/>
          <a:p>
            <a:fld id="{B6F15528-21DE-4FAA-801E-634DDDAF4B2B}" type="slidenum">
              <a:rPr lang="en-US" smtClean="0"/>
              <a:pPr/>
              <a:t>‹Nº›</a:t>
            </a:fld>
            <a:endParaRPr lang="en-U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F31460B-0C39-49B2-ADF4-1DD0DB1EA3C0}" type="datetime1">
              <a:rPr lang="en-US" smtClean="0"/>
              <a:t>5/31/2015</a:t>
            </a:fld>
            <a:endParaRPr lang="en-US"/>
          </a:p>
        </p:txBody>
      </p:sp>
      <p:sp>
        <p:nvSpPr>
          <p:cNvPr id="3" name="2 Marcador de pie de página"/>
          <p:cNvSpPr>
            <a:spLocks noGrp="1"/>
          </p:cNvSpPr>
          <p:nvPr>
            <p:ph type="ftr" sz="quarter" idx="11"/>
          </p:nvPr>
        </p:nvSpPr>
        <p:spPr/>
        <p:txBody>
          <a:bodyPr/>
          <a:lstStyle/>
          <a:p>
            <a:r>
              <a:rPr lang="es-ES" smtClean="0"/>
              <a:t>CLUB DEPORTIVO ALEMAN DE VALPARAÍSO, MAYO 2015</a:t>
            </a:r>
            <a:endParaRPr lang="en-US"/>
          </a:p>
        </p:txBody>
      </p:sp>
      <p:sp>
        <p:nvSpPr>
          <p:cNvPr id="4" name="3 Marcador de número de diapositiva"/>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7F31460B-0C39-49B2-ADF4-1DD0DB1EA3C0}" type="datetime1">
              <a:rPr lang="en-US" smtClean="0"/>
              <a:t>5/31/2015</a:t>
            </a:fld>
            <a:endParaRPr lang="en-US"/>
          </a:p>
        </p:txBody>
      </p:sp>
      <p:sp>
        <p:nvSpPr>
          <p:cNvPr id="9" name="8 Marcador de número de diapositiva"/>
          <p:cNvSpPr>
            <a:spLocks noGrp="1"/>
          </p:cNvSpPr>
          <p:nvPr>
            <p:ph type="sldNum" sz="quarter" idx="15"/>
          </p:nvPr>
        </p:nvSpPr>
        <p:spPr/>
        <p:txBody>
          <a:bodyPr/>
          <a:lstStyle/>
          <a:p>
            <a:fld id="{B6F15528-21DE-4FAA-801E-634DDDAF4B2B}" type="slidenum">
              <a:rPr lang="en-US" smtClean="0"/>
              <a:pPr/>
              <a:t>‹Nº›</a:t>
            </a:fld>
            <a:endParaRPr lang="en-US"/>
          </a:p>
        </p:txBody>
      </p:sp>
      <p:sp>
        <p:nvSpPr>
          <p:cNvPr id="10" name="9 Marcador de pie de página"/>
          <p:cNvSpPr>
            <a:spLocks noGrp="1"/>
          </p:cNvSpPr>
          <p:nvPr>
            <p:ph type="ftr" sz="quarter" idx="16"/>
          </p:nvPr>
        </p:nvSpPr>
        <p:spPr/>
        <p:txBody>
          <a:bodyPr/>
          <a:lstStyle/>
          <a:p>
            <a:r>
              <a:rPr lang="es-ES" smtClean="0"/>
              <a:t>CLUB DEPORTIVO ALEMAN DE VALPARAÍSO, MAYO 2015</a:t>
            </a:r>
            <a:endParaRPr lang="en-US"/>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7F31460B-0C39-49B2-ADF4-1DD0DB1EA3C0}" type="datetime1">
              <a:rPr lang="en-US" smtClean="0"/>
              <a:t>5/31/2015</a:t>
            </a:fld>
            <a:endParaRPr lang="en-US"/>
          </a:p>
        </p:txBody>
      </p:sp>
      <p:sp>
        <p:nvSpPr>
          <p:cNvPr id="9" name="8 Marcador de número de diapositiva"/>
          <p:cNvSpPr>
            <a:spLocks noGrp="1"/>
          </p:cNvSpPr>
          <p:nvPr>
            <p:ph type="sldNum" sz="quarter" idx="11"/>
          </p:nvPr>
        </p:nvSpPr>
        <p:spPr/>
        <p:txBody>
          <a:bodyPr/>
          <a:lstStyle/>
          <a:p>
            <a:fld id="{B6F15528-21DE-4FAA-801E-634DDDAF4B2B}" type="slidenum">
              <a:rPr lang="en-US" smtClean="0"/>
              <a:pPr/>
              <a:t>‹Nº›</a:t>
            </a:fld>
            <a:endParaRPr lang="en-US"/>
          </a:p>
        </p:txBody>
      </p:sp>
      <p:sp>
        <p:nvSpPr>
          <p:cNvPr id="10" name="9 Marcador de pie de página"/>
          <p:cNvSpPr>
            <a:spLocks noGrp="1"/>
          </p:cNvSpPr>
          <p:nvPr>
            <p:ph type="ftr" sz="quarter" idx="12"/>
          </p:nvPr>
        </p:nvSpPr>
        <p:spPr/>
        <p:txBody>
          <a:bodyPr/>
          <a:lstStyle/>
          <a:p>
            <a:r>
              <a:rPr lang="es-ES" smtClean="0"/>
              <a:t>CLUB DEPORTIVO ALEMAN DE VALPARAÍSO, MAYO 2015</a:t>
            </a:r>
            <a:endParaRPr lang="en-US"/>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F31460B-0C39-49B2-ADF4-1DD0DB1EA3C0}" type="datetime1">
              <a:rPr lang="en-US" smtClean="0"/>
              <a:t>5/31/2015</a:t>
            </a:fld>
            <a:endParaRPr lang="en-US"/>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r>
              <a:rPr lang="es-ES" smtClean="0"/>
              <a:t>CLUB DEPORTIVO ALEMAN DE VALPARAÍSO, MAYO 2015</a:t>
            </a:r>
            <a:endParaRPr lang="en-US"/>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‹Nº›</a:t>
            </a:fld>
            <a:endParaRPr lang="en-US"/>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2.bp.blogspot.com/-_1tSG4VgJDA/TXGQTvegNkI/AAAAAAAAASs/S_Q3x0HdWsY/s1600/144.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99804"/>
            <a:ext cx="8305800" cy="1862796"/>
          </a:xfrm>
        </p:spPr>
        <p:txBody>
          <a:bodyPr>
            <a:noAutofit/>
          </a:bodyPr>
          <a:lstStyle/>
          <a:p>
            <a:r>
              <a:rPr lang="es-ES" sz="2000" dirty="0">
                <a:solidFill>
                  <a:schemeClr val="tx1"/>
                </a:solidFill>
              </a:rPr>
              <a:t>RECONSTRUCCION</a:t>
            </a:r>
            <a:endParaRPr lang="de-DE" sz="2000" dirty="0">
              <a:solidFill>
                <a:schemeClr val="tx1"/>
              </a:solidFill>
            </a:endParaRPr>
          </a:p>
          <a:p>
            <a:r>
              <a:rPr lang="es-ES" sz="2000" dirty="0">
                <a:solidFill>
                  <a:schemeClr val="tx1"/>
                </a:solidFill>
              </a:rPr>
              <a:t>DEL</a:t>
            </a:r>
            <a:endParaRPr lang="de-DE" sz="2000" dirty="0">
              <a:solidFill>
                <a:schemeClr val="tx1"/>
              </a:solidFill>
            </a:endParaRPr>
          </a:p>
          <a:p>
            <a:r>
              <a:rPr lang="es-ES" sz="2000" dirty="0">
                <a:solidFill>
                  <a:schemeClr val="tx1"/>
                </a:solidFill>
              </a:rPr>
              <a:t>MONUMENTO EN CONMEMORACION A LOS CAIDOS DE LA BATALLA DE LAS ISLAS FALKLAND DE LA ESCUADRILLA MARINA ALEMANA</a:t>
            </a:r>
            <a:endParaRPr lang="de-DE" sz="2000" dirty="0">
              <a:solidFill>
                <a:schemeClr val="tx1"/>
              </a:solidFill>
            </a:endParaRPr>
          </a:p>
          <a:p>
            <a:r>
              <a:rPr lang="de-DE" sz="1600" dirty="0" smtClean="0"/>
              <a:t>Presentado por Roberto Sonderegger</a:t>
            </a:r>
            <a:endParaRPr lang="de-DE" sz="1600" dirty="0"/>
          </a:p>
        </p:txBody>
      </p:sp>
      <p:sp>
        <p:nvSpPr>
          <p:cNvPr id="2" name="Title 1"/>
          <p:cNvSpPr>
            <a:spLocks noGrp="1"/>
          </p:cNvSpPr>
          <p:nvPr>
            <p:ph type="ctrTitle"/>
          </p:nvPr>
        </p:nvSpPr>
        <p:spPr/>
        <p:txBody>
          <a:bodyPr/>
          <a:lstStyle/>
          <a:p>
            <a:r>
              <a:rPr lang="de-DE" dirty="0" smtClean="0"/>
              <a:t>La conmovida trayectoria de un monumento</a:t>
            </a:r>
            <a:endParaRPr lang="de-DE" dirty="0"/>
          </a:p>
        </p:txBody>
      </p:sp>
      <p:sp>
        <p:nvSpPr>
          <p:cNvPr id="5" name="Footer Placeholder 3"/>
          <p:cNvSpPr>
            <a:spLocks noGrp="1"/>
          </p:cNvSpPr>
          <p:nvPr>
            <p:ph type="ftr" sz="quarter" idx="12"/>
          </p:nvPr>
        </p:nvSpPr>
        <p:spPr>
          <a:xfrm>
            <a:off x="609600" y="6019800"/>
            <a:ext cx="7620000" cy="416762"/>
          </a:xfrm>
        </p:spPr>
        <p:txBody>
          <a:bodyPr/>
          <a:lstStyle/>
          <a:p>
            <a:pPr algn="ctr"/>
            <a:r>
              <a:rPr lang="es-ES" sz="1400" dirty="0" smtClean="0">
                <a:solidFill>
                  <a:schemeClr val="tx1"/>
                </a:solidFill>
              </a:rPr>
              <a:t>CLUB DEPORTIVO ALEMAN DE VALPARAÍSO, MAYO 2015</a:t>
            </a:r>
            <a:endParaRPr lang="en-US" sz="1400" dirty="0">
              <a:solidFill>
                <a:schemeClr val="tx1"/>
              </a:solidFill>
            </a:endParaRP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5000" y="5923070"/>
            <a:ext cx="431800" cy="51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672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1752" y="1527048"/>
            <a:ext cx="5198930" cy="4572000"/>
          </a:xfrm>
        </p:spPr>
        <p:txBody>
          <a:bodyPr>
            <a:normAutofit/>
          </a:bodyPr>
          <a:lstStyle/>
          <a:p>
            <a:r>
              <a:rPr lang="es-ES" dirty="0"/>
              <a:t>El monumento fue inaugurado en </a:t>
            </a:r>
            <a:r>
              <a:rPr lang="es-ES" b="1" dirty="0"/>
              <a:t>noviembre 1919 </a:t>
            </a:r>
            <a:r>
              <a:rPr lang="es-ES" dirty="0"/>
              <a:t>y </a:t>
            </a:r>
            <a:r>
              <a:rPr lang="es-ES" dirty="0" smtClean="0"/>
              <a:t>que recuerda </a:t>
            </a:r>
            <a:r>
              <a:rPr lang="es-ES" dirty="0"/>
              <a:t>a los </a:t>
            </a:r>
            <a:r>
              <a:rPr lang="es-ES" dirty="0" smtClean="0"/>
              <a:t>combatientes </a:t>
            </a:r>
            <a:r>
              <a:rPr lang="es-ES" dirty="0"/>
              <a:t>de la escuadrilla alemana durante la Primera Guerra </a:t>
            </a:r>
            <a:r>
              <a:rPr lang="es-ES" dirty="0" smtClean="0"/>
              <a:t>Mundial. </a:t>
            </a:r>
          </a:p>
          <a:p>
            <a:r>
              <a:rPr lang="es-ES" dirty="0" smtClean="0"/>
              <a:t>Al momento de su desarme se encontró en su interior una capsula de bronce sellada</a:t>
            </a:r>
            <a:endParaRPr lang="de-DE" dirty="0"/>
          </a:p>
        </p:txBody>
      </p:sp>
      <p:sp>
        <p:nvSpPr>
          <p:cNvPr id="7" name="Footer Placeholder 3"/>
          <p:cNvSpPr>
            <a:spLocks noGrp="1"/>
          </p:cNvSpPr>
          <p:nvPr>
            <p:ph type="ftr" sz="quarter" idx="16"/>
          </p:nvPr>
        </p:nvSpPr>
        <p:spPr>
          <a:xfrm>
            <a:off x="533400" y="6410848"/>
            <a:ext cx="5715000" cy="365760"/>
          </a:xfrm>
        </p:spPr>
        <p:txBody>
          <a:bodyPr/>
          <a:lstStyle/>
          <a:p>
            <a:pPr algn="ctr"/>
            <a:r>
              <a:rPr lang="es-ES" sz="1400" dirty="0" smtClean="0">
                <a:solidFill>
                  <a:schemeClr val="tx1"/>
                </a:solidFill>
              </a:rPr>
              <a:t>CLUB DEPORTIVO ALEMAN DE VALPARAÍSO, MAYO 2015</a:t>
            </a:r>
            <a:endParaRPr lang="en-US" sz="1400" dirty="0">
              <a:solidFill>
                <a:schemeClr val="tx1"/>
              </a:solidFill>
            </a:endParaRPr>
          </a:p>
        </p:txBody>
      </p:sp>
      <p:sp>
        <p:nvSpPr>
          <p:cNvPr id="2" name="Title 1"/>
          <p:cNvSpPr>
            <a:spLocks noGrp="1"/>
          </p:cNvSpPr>
          <p:nvPr>
            <p:ph type="title"/>
          </p:nvPr>
        </p:nvSpPr>
        <p:spPr/>
        <p:txBody>
          <a:bodyPr/>
          <a:lstStyle/>
          <a:p>
            <a:r>
              <a:rPr lang="de-DE" dirty="0" smtClean="0"/>
              <a:t>Inauguración</a:t>
            </a:r>
            <a:endParaRPr lang="de-DE"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7818" y="6255329"/>
            <a:ext cx="357982" cy="42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cstate="email">
            <a:extLst>
              <a:ext uri="{28A0092B-C50C-407E-A947-70E740481C1C}">
                <a14:useLocalDpi xmlns:a14="http://schemas.microsoft.com/office/drawing/2010/main" val="0"/>
              </a:ext>
            </a:extLst>
          </a:blip>
          <a:srcRect l="1912" r="3547" b="1927"/>
          <a:stretch/>
        </p:blipFill>
        <p:spPr>
          <a:xfrm>
            <a:off x="5715000" y="1510497"/>
            <a:ext cx="3087607" cy="47379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503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857500" y="1524000"/>
            <a:ext cx="3429000" cy="4572000"/>
          </a:xfrm>
        </p:spPr>
      </p:pic>
      <p:sp>
        <p:nvSpPr>
          <p:cNvPr id="3" name="2 Marcador de pie de página"/>
          <p:cNvSpPr>
            <a:spLocks noGrp="1"/>
          </p:cNvSpPr>
          <p:nvPr>
            <p:ph type="ftr" sz="quarter" idx="16"/>
          </p:nvPr>
        </p:nvSpPr>
        <p:spPr>
          <a:xfrm>
            <a:off x="2133600" y="6203667"/>
            <a:ext cx="4495800" cy="384048"/>
          </a:xfrm>
        </p:spPr>
        <p:txBody>
          <a:bodyPr/>
          <a:lstStyle/>
          <a:p>
            <a:pPr algn="ctr"/>
            <a:r>
              <a:rPr lang="es-ES" sz="1400" dirty="0" smtClean="0">
                <a:solidFill>
                  <a:schemeClr val="tx1"/>
                </a:solidFill>
              </a:rPr>
              <a:t>CLUB DEPORTIVO ALEMAN DE VALPARAÍSO, MAYO 2015</a:t>
            </a:r>
            <a:endParaRPr lang="en-US" sz="1400" dirty="0">
              <a:solidFill>
                <a:schemeClr val="tx1"/>
              </a:solidFill>
            </a:endParaRPr>
          </a:p>
        </p:txBody>
      </p:sp>
      <p:sp>
        <p:nvSpPr>
          <p:cNvPr id="4" name="3 Título"/>
          <p:cNvSpPr>
            <a:spLocks noGrp="1"/>
          </p:cNvSpPr>
          <p:nvPr>
            <p:ph type="title"/>
          </p:nvPr>
        </p:nvSpPr>
        <p:spPr/>
        <p:txBody>
          <a:bodyPr/>
          <a:lstStyle/>
          <a:p>
            <a:r>
              <a:rPr lang="es-CL" smtClean="0"/>
              <a:t>La capsula </a:t>
            </a:r>
            <a:endParaRPr lang="es-CL"/>
          </a:p>
        </p:txBody>
      </p:sp>
    </p:spTree>
    <p:extLst>
      <p:ext uri="{BB962C8B-B14F-4D97-AF65-F5344CB8AC3E}">
        <p14:creationId xmlns:p14="http://schemas.microsoft.com/office/powerpoint/2010/main" val="606208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1752" y="1527048"/>
            <a:ext cx="4879848" cy="4572000"/>
          </a:xfrm>
        </p:spPr>
        <p:txBody>
          <a:bodyPr>
            <a:normAutofit/>
          </a:bodyPr>
          <a:lstStyle/>
          <a:p>
            <a:r>
              <a:rPr lang="de-DE" dirty="0" smtClean="0"/>
              <a:t>Al interior de esta capsula de bronce  monumento se encontro importante documentacion que cada  club deportivo aportó en su oportunidad</a:t>
            </a:r>
          </a:p>
          <a:p>
            <a:r>
              <a:rPr lang="de-DE" dirty="0" smtClean="0"/>
              <a:t>Se enontraron tambien fotos, ademas de artículos, planos de construcción, etc.</a:t>
            </a:r>
            <a:endParaRPr lang="de-DE" dirty="0"/>
          </a:p>
        </p:txBody>
      </p:sp>
      <p:sp>
        <p:nvSpPr>
          <p:cNvPr id="6" name="Footer Placeholder 3"/>
          <p:cNvSpPr>
            <a:spLocks noGrp="1"/>
          </p:cNvSpPr>
          <p:nvPr>
            <p:ph type="ftr" sz="quarter" idx="16"/>
          </p:nvPr>
        </p:nvSpPr>
        <p:spPr>
          <a:xfrm>
            <a:off x="533400" y="6410848"/>
            <a:ext cx="5715000" cy="365760"/>
          </a:xfrm>
        </p:spPr>
        <p:txBody>
          <a:bodyPr/>
          <a:lstStyle/>
          <a:p>
            <a:pPr algn="ctr"/>
            <a:r>
              <a:rPr lang="es-ES" sz="1400" dirty="0" smtClean="0">
                <a:solidFill>
                  <a:schemeClr val="tx1"/>
                </a:solidFill>
              </a:rPr>
              <a:t>CLUB DEPORTIVO ALEMAN DE VALPARAÍSO, MAYO 2015</a:t>
            </a:r>
            <a:endParaRPr lang="en-US" sz="1400" dirty="0">
              <a:solidFill>
                <a:schemeClr val="tx1"/>
              </a:solidFill>
            </a:endParaRPr>
          </a:p>
        </p:txBody>
      </p:sp>
      <p:sp>
        <p:nvSpPr>
          <p:cNvPr id="2" name="Title 1"/>
          <p:cNvSpPr>
            <a:spLocks noGrp="1"/>
          </p:cNvSpPr>
          <p:nvPr>
            <p:ph type="title"/>
          </p:nvPr>
        </p:nvSpPr>
        <p:spPr/>
        <p:txBody>
          <a:bodyPr/>
          <a:lstStyle/>
          <a:p>
            <a:r>
              <a:rPr lang="de-DE" dirty="0"/>
              <a:t>Un viaje en el tiempo</a:t>
            </a:r>
          </a:p>
        </p:txBody>
      </p:sp>
      <p:pic>
        <p:nvPicPr>
          <p:cNvPr id="5" name="Content Placeholder 4"/>
          <p:cNvPicPr>
            <a:picLocks noChangeAspect="1"/>
          </p:cNvPicPr>
          <p:nvPr/>
        </p:nvPicPr>
        <p:blipFill rotWithShape="1">
          <a:blip r:embed="rId2" cstate="email">
            <a:extLst>
              <a:ext uri="{28A0092B-C50C-407E-A947-70E740481C1C}">
                <a14:useLocalDpi xmlns:a14="http://schemas.microsoft.com/office/drawing/2010/main" val="0"/>
              </a:ext>
            </a:extLst>
          </a:blip>
          <a:srcRect l="2605" t="1654" r="4600" b="8459"/>
          <a:stretch/>
        </p:blipFill>
        <p:spPr>
          <a:xfrm>
            <a:off x="5334000" y="1600200"/>
            <a:ext cx="3463248" cy="4617662"/>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6809" y="6223706"/>
            <a:ext cx="357982" cy="42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759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04800" y="1600200"/>
            <a:ext cx="3321538" cy="4572000"/>
          </a:xfrm>
          <a:prstGeom prst="rect">
            <a:avLst/>
          </a:prstGeom>
          <a:ln>
            <a:noFill/>
          </a:ln>
          <a:effectLst>
            <a:outerShdw blurRad="292100" dist="139700" dir="2700000" algn="tl" rotWithShape="0">
              <a:srgbClr val="333333">
                <a:alpha val="65000"/>
              </a:srgbClr>
            </a:outerShdw>
          </a:effectLst>
        </p:spPr>
      </p:pic>
      <p:sp>
        <p:nvSpPr>
          <p:cNvPr id="11" name="Footer Placeholder 3"/>
          <p:cNvSpPr>
            <a:spLocks noGrp="1"/>
          </p:cNvSpPr>
          <p:nvPr>
            <p:ph type="ftr" sz="quarter" idx="16"/>
          </p:nvPr>
        </p:nvSpPr>
        <p:spPr>
          <a:xfrm>
            <a:off x="533400" y="6410848"/>
            <a:ext cx="5715000" cy="365760"/>
          </a:xfrm>
        </p:spPr>
        <p:txBody>
          <a:bodyPr/>
          <a:lstStyle/>
          <a:p>
            <a:pPr algn="ctr"/>
            <a:r>
              <a:rPr lang="es-ES" sz="1400" dirty="0" smtClean="0">
                <a:solidFill>
                  <a:schemeClr val="tx1"/>
                </a:solidFill>
              </a:rPr>
              <a:t>CLUB DEPORTIVO ALEMAN DE VALPARAÍSO, MAYO 2015</a:t>
            </a:r>
            <a:endParaRPr lang="en-US" sz="1400" dirty="0">
              <a:solidFill>
                <a:schemeClr val="tx1"/>
              </a:solidFill>
            </a:endParaRPr>
          </a:p>
        </p:txBody>
      </p:sp>
      <p:sp>
        <p:nvSpPr>
          <p:cNvPr id="2" name="Title 1"/>
          <p:cNvSpPr>
            <a:spLocks noGrp="1"/>
          </p:cNvSpPr>
          <p:nvPr>
            <p:ph type="title"/>
          </p:nvPr>
        </p:nvSpPr>
        <p:spPr/>
        <p:txBody>
          <a:bodyPr/>
          <a:lstStyle/>
          <a:p>
            <a:r>
              <a:rPr lang="de-DE" dirty="0" smtClean="0"/>
              <a:t>Otros Documentos </a:t>
            </a:r>
            <a:endParaRPr lang="de-DE"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400" y="1665481"/>
            <a:ext cx="3276600" cy="4510144"/>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7467600" y="3083104"/>
            <a:ext cx="1524000" cy="3139321"/>
          </a:xfrm>
          <a:prstGeom prst="rect">
            <a:avLst/>
          </a:prstGeom>
        </p:spPr>
        <p:txBody>
          <a:bodyPr wrap="square">
            <a:spAutoFit/>
          </a:bodyPr>
          <a:lstStyle/>
          <a:p>
            <a:pPr>
              <a:spcBef>
                <a:spcPts val="1200"/>
              </a:spcBef>
              <a:spcAft>
                <a:spcPts val="2400"/>
              </a:spcAft>
            </a:pPr>
            <a:r>
              <a:rPr lang="de-DE" i="1" dirty="0" smtClean="0"/>
              <a:t>Izquierda</a:t>
            </a:r>
            <a:r>
              <a:rPr lang="de-DE" dirty="0" smtClean="0"/>
              <a:t>: Certificado Club Deportivo de Concepción; </a:t>
            </a:r>
            <a:r>
              <a:rPr lang="de-DE" i="1" dirty="0" smtClean="0"/>
              <a:t>Derecha</a:t>
            </a:r>
            <a:r>
              <a:rPr lang="de-DE" dirty="0" smtClean="0"/>
              <a:t>: Boceto original de emplazamiento del Monumento</a:t>
            </a:r>
            <a:endParaRPr lang="de-DE" dirty="0"/>
          </a:p>
        </p:txBody>
      </p:sp>
      <p:pic>
        <p:nvPicPr>
          <p:cNvPr id="1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4200" y="6222425"/>
            <a:ext cx="357982" cy="42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039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527048"/>
            <a:ext cx="4953000" cy="4572000"/>
          </a:xfrm>
        </p:spPr>
        <p:txBody>
          <a:bodyPr>
            <a:normAutofit/>
          </a:bodyPr>
          <a:lstStyle/>
          <a:p>
            <a:r>
              <a:rPr lang="de-DE" dirty="0"/>
              <a:t>P</a:t>
            </a:r>
            <a:r>
              <a:rPr lang="de-DE" dirty="0" smtClean="0"/>
              <a:t>laca </a:t>
            </a:r>
            <a:r>
              <a:rPr lang="de-DE" dirty="0"/>
              <a:t>recordatoria </a:t>
            </a:r>
            <a:r>
              <a:rPr lang="de-DE" dirty="0" smtClean="0"/>
              <a:t>original de </a:t>
            </a:r>
            <a:r>
              <a:rPr lang="de-DE" dirty="0"/>
              <a:t>bronce </a:t>
            </a:r>
            <a:r>
              <a:rPr lang="de-DE" dirty="0" smtClean="0"/>
              <a:t>ubicada </a:t>
            </a:r>
            <a:r>
              <a:rPr lang="de-DE" dirty="0"/>
              <a:t>en la parte frontal del </a:t>
            </a:r>
            <a:r>
              <a:rPr lang="de-DE" dirty="0" smtClean="0"/>
              <a:t>monumento</a:t>
            </a:r>
          </a:p>
          <a:p>
            <a:r>
              <a:rPr lang="de-DE" dirty="0" smtClean="0"/>
              <a:t>Desde el año 2011 se inserta en la museografia permanente del Museo MarítimoNacional </a:t>
            </a:r>
          </a:p>
          <a:p>
            <a:pPr marL="0" indent="0">
              <a:buNone/>
            </a:pPr>
            <a:r>
              <a:rPr lang="de-DE" dirty="0"/>
              <a:t> </a:t>
            </a:r>
            <a:r>
              <a:rPr lang="de-DE" dirty="0" smtClean="0"/>
              <a:t>  y que hoy está en la    </a:t>
            </a:r>
          </a:p>
          <a:p>
            <a:pPr marL="0" indent="0">
              <a:buNone/>
            </a:pPr>
            <a:r>
              <a:rPr lang="de-DE" dirty="0"/>
              <a:t> </a:t>
            </a:r>
            <a:r>
              <a:rPr lang="de-DE" dirty="0" smtClean="0"/>
              <a:t>  sala de exposiciones de la </a:t>
            </a:r>
          </a:p>
          <a:p>
            <a:pPr marL="0" indent="0">
              <a:buNone/>
            </a:pPr>
            <a:r>
              <a:rPr lang="de-DE" dirty="0"/>
              <a:t> </a:t>
            </a:r>
            <a:r>
              <a:rPr lang="de-DE" dirty="0" smtClean="0"/>
              <a:t>  Primera Guerra Mundial</a:t>
            </a:r>
            <a:endParaRPr lang="de-DE" dirty="0"/>
          </a:p>
        </p:txBody>
      </p:sp>
      <p:sp>
        <p:nvSpPr>
          <p:cNvPr id="8" name="Footer Placeholder 3"/>
          <p:cNvSpPr>
            <a:spLocks noGrp="1"/>
          </p:cNvSpPr>
          <p:nvPr>
            <p:ph type="ftr" sz="quarter" idx="16"/>
          </p:nvPr>
        </p:nvSpPr>
        <p:spPr>
          <a:xfrm>
            <a:off x="533400" y="6410848"/>
            <a:ext cx="5715000" cy="365760"/>
          </a:xfrm>
        </p:spPr>
        <p:txBody>
          <a:bodyPr/>
          <a:lstStyle/>
          <a:p>
            <a:pPr algn="ctr"/>
            <a:r>
              <a:rPr lang="es-ES" sz="1400" dirty="0" smtClean="0">
                <a:solidFill>
                  <a:schemeClr val="tx1"/>
                </a:solidFill>
              </a:rPr>
              <a:t>CLUB DEPORTIVO ALEMAN DE VALPARAÍSO, MAYO 2015</a:t>
            </a:r>
            <a:endParaRPr lang="en-US" sz="1400" dirty="0">
              <a:solidFill>
                <a:schemeClr val="tx1"/>
              </a:solidFill>
            </a:endParaRPr>
          </a:p>
        </p:txBody>
      </p:sp>
      <p:sp>
        <p:nvSpPr>
          <p:cNvPr id="2" name="Title 1"/>
          <p:cNvSpPr>
            <a:spLocks noGrp="1"/>
          </p:cNvSpPr>
          <p:nvPr>
            <p:ph type="title"/>
          </p:nvPr>
        </p:nvSpPr>
        <p:spPr/>
        <p:txBody>
          <a:bodyPr>
            <a:normAutofit fontScale="90000"/>
          </a:bodyPr>
          <a:lstStyle/>
          <a:p>
            <a:r>
              <a:rPr lang="es-CL" dirty="0" smtClean="0"/>
              <a:t>Los mas significativos  de este monumento</a:t>
            </a:r>
            <a:endParaRPr lang="de-DE"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val="0"/>
              </a:ext>
            </a:extLst>
          </a:blip>
          <a:srcRect l="8652" t="7940" r="8251" b="6967"/>
          <a:stretch/>
        </p:blipFill>
        <p:spPr>
          <a:xfrm>
            <a:off x="5181600" y="1524000"/>
            <a:ext cx="3518899" cy="4804649"/>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4909" y="6164713"/>
            <a:ext cx="434182" cy="5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973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de-DE" dirty="0" smtClean="0"/>
              <a:t>Traducción:</a:t>
            </a:r>
          </a:p>
          <a:p>
            <a:pPr marL="0" indent="0">
              <a:buNone/>
            </a:pPr>
            <a:r>
              <a:rPr lang="de-DE" dirty="0"/>
              <a:t>	</a:t>
            </a:r>
            <a:r>
              <a:rPr lang="de-DE" sz="3200" i="1" dirty="0" smtClean="0">
                <a:solidFill>
                  <a:schemeClr val="accent3">
                    <a:lumMod val="50000"/>
                  </a:schemeClr>
                </a:solidFill>
              </a:rPr>
              <a:t>„Los alemanes en Chile a los valientes de 	SMS  Scharnhorst, Gneisenau, 	Nürnberg, Leipzig y Dresden. </a:t>
            </a:r>
          </a:p>
          <a:p>
            <a:pPr marL="0" indent="0">
              <a:buNone/>
            </a:pPr>
            <a:r>
              <a:rPr lang="de-DE" sz="3200" i="1" dirty="0">
                <a:solidFill>
                  <a:schemeClr val="accent3">
                    <a:lumMod val="50000"/>
                  </a:schemeClr>
                </a:solidFill>
              </a:rPr>
              <a:t>	</a:t>
            </a:r>
            <a:r>
              <a:rPr lang="de-DE" sz="3200" i="1" dirty="0" smtClean="0">
                <a:solidFill>
                  <a:schemeClr val="accent3">
                    <a:lumMod val="50000"/>
                  </a:schemeClr>
                </a:solidFill>
              </a:rPr>
              <a:t>1914-1915“</a:t>
            </a:r>
            <a:endParaRPr lang="de-DE" sz="3200" i="1" dirty="0">
              <a:solidFill>
                <a:schemeClr val="accent3">
                  <a:lumMod val="50000"/>
                </a:schemeClr>
              </a:solidFill>
            </a:endParaRPr>
          </a:p>
        </p:txBody>
      </p:sp>
      <p:sp>
        <p:nvSpPr>
          <p:cNvPr id="5" name="Footer Placeholder 3"/>
          <p:cNvSpPr>
            <a:spLocks noGrp="1"/>
          </p:cNvSpPr>
          <p:nvPr>
            <p:ph type="ftr" sz="quarter" idx="16"/>
          </p:nvPr>
        </p:nvSpPr>
        <p:spPr>
          <a:xfrm>
            <a:off x="533400" y="6410848"/>
            <a:ext cx="5715000" cy="365760"/>
          </a:xfrm>
        </p:spPr>
        <p:txBody>
          <a:bodyPr/>
          <a:lstStyle/>
          <a:p>
            <a:pPr algn="ctr"/>
            <a:r>
              <a:rPr lang="es-ES" sz="1400" dirty="0" smtClean="0">
                <a:solidFill>
                  <a:schemeClr val="tx1"/>
                </a:solidFill>
              </a:rPr>
              <a:t>CLUB DEPORTIVO ALEMAN DE VALPARAÍSO, MAYO 2015</a:t>
            </a:r>
            <a:endParaRPr lang="en-US" sz="1400" dirty="0">
              <a:solidFill>
                <a:schemeClr val="tx1"/>
              </a:solidFill>
            </a:endParaRPr>
          </a:p>
        </p:txBody>
      </p:sp>
      <p:sp>
        <p:nvSpPr>
          <p:cNvPr id="2" name="Title 1"/>
          <p:cNvSpPr>
            <a:spLocks noGrp="1"/>
          </p:cNvSpPr>
          <p:nvPr>
            <p:ph type="title"/>
          </p:nvPr>
        </p:nvSpPr>
        <p:spPr/>
        <p:txBody>
          <a:bodyPr/>
          <a:lstStyle/>
          <a:p>
            <a:r>
              <a:rPr lang="de-DE" dirty="0" smtClean="0"/>
              <a:t>SU LECTURA DICE </a:t>
            </a:r>
            <a:endParaRPr lang="de-DE" dirty="0"/>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 y="6345946"/>
            <a:ext cx="281782" cy="33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080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700" y="1447800"/>
            <a:ext cx="8655130" cy="4572000"/>
          </a:xfrm>
        </p:spPr>
        <p:txBody>
          <a:bodyPr/>
          <a:lstStyle/>
          <a:p>
            <a:r>
              <a:rPr lang="de-DE" dirty="0" smtClean="0"/>
              <a:t>Su </a:t>
            </a:r>
            <a:r>
              <a:rPr lang="de-DE" dirty="0"/>
              <a:t>fabricación  </a:t>
            </a:r>
            <a:r>
              <a:rPr lang="de-DE" dirty="0" smtClean="0"/>
              <a:t>estuvo                                                            a </a:t>
            </a:r>
            <a:r>
              <a:rPr lang="de-DE" dirty="0"/>
              <a:t>cargo de </a:t>
            </a:r>
            <a:r>
              <a:rPr lang="de-DE" dirty="0" smtClean="0"/>
              <a:t>la </a:t>
            </a:r>
            <a:r>
              <a:rPr lang="de-DE" dirty="0"/>
              <a:t>tripulación </a:t>
            </a:r>
            <a:r>
              <a:rPr lang="de-DE" dirty="0" smtClean="0"/>
              <a:t>                                                              del crucero </a:t>
            </a:r>
            <a:r>
              <a:rPr lang="de-DE" dirty="0"/>
              <a:t>SMS </a:t>
            </a:r>
            <a:r>
              <a:rPr lang="de-DE" dirty="0" smtClean="0"/>
              <a:t>                                                             Dresden,                                                                              que permanecio                                                                 algunos años                                                                      internada en la 	</a:t>
            </a:r>
          </a:p>
          <a:p>
            <a:pPr marL="0" indent="0">
              <a:buNone/>
            </a:pPr>
            <a:r>
              <a:rPr lang="de-DE" dirty="0"/>
              <a:t> </a:t>
            </a:r>
            <a:r>
              <a:rPr lang="de-DE" dirty="0" smtClean="0"/>
              <a:t>  Isla Quiriquina</a:t>
            </a:r>
          </a:p>
        </p:txBody>
      </p:sp>
      <p:sp>
        <p:nvSpPr>
          <p:cNvPr id="7" name="Footer Placeholder 3"/>
          <p:cNvSpPr>
            <a:spLocks noGrp="1"/>
          </p:cNvSpPr>
          <p:nvPr>
            <p:ph type="ftr" sz="quarter" idx="16"/>
          </p:nvPr>
        </p:nvSpPr>
        <p:spPr>
          <a:xfrm>
            <a:off x="533400" y="6410848"/>
            <a:ext cx="5715000" cy="365760"/>
          </a:xfrm>
        </p:spPr>
        <p:txBody>
          <a:bodyPr/>
          <a:lstStyle/>
          <a:p>
            <a:pPr algn="ctr"/>
            <a:r>
              <a:rPr lang="es-ES" sz="1400" dirty="0" smtClean="0">
                <a:solidFill>
                  <a:schemeClr val="tx1"/>
                </a:solidFill>
              </a:rPr>
              <a:t>CLUB DEPORTIVO ALEMAN DE VALPARAÍSO, MAYO 2015</a:t>
            </a:r>
            <a:endParaRPr lang="en-US" sz="1400" dirty="0">
              <a:solidFill>
                <a:schemeClr val="tx1"/>
              </a:solidFill>
            </a:endParaRPr>
          </a:p>
        </p:txBody>
      </p:sp>
      <p:sp>
        <p:nvSpPr>
          <p:cNvPr id="2" name="Title 1"/>
          <p:cNvSpPr>
            <a:spLocks noGrp="1"/>
          </p:cNvSpPr>
          <p:nvPr>
            <p:ph type="title"/>
          </p:nvPr>
        </p:nvSpPr>
        <p:spPr/>
        <p:txBody>
          <a:bodyPr/>
          <a:lstStyle/>
          <a:p>
            <a:r>
              <a:rPr lang="de-DE" dirty="0" smtClean="0"/>
              <a:t>Los Autores </a:t>
            </a:r>
            <a:endParaRPr lang="de-DE"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759200" y="1358900"/>
            <a:ext cx="5334000" cy="39624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743200" y="5334000"/>
            <a:ext cx="6019800" cy="369332"/>
          </a:xfrm>
          <a:prstGeom prst="rect">
            <a:avLst/>
          </a:prstGeom>
        </p:spPr>
        <p:txBody>
          <a:bodyPr wrap="square">
            <a:spAutoFit/>
          </a:bodyPr>
          <a:lstStyle/>
          <a:p>
            <a:pPr>
              <a:spcBef>
                <a:spcPts val="1200"/>
              </a:spcBef>
              <a:spcAft>
                <a:spcPts val="2400"/>
              </a:spcAft>
            </a:pPr>
            <a:r>
              <a:rPr lang="de-DE" i="1" dirty="0" smtClean="0"/>
              <a:t>Tripulación del SMS Dresden en Isla Quiriquina</a:t>
            </a:r>
            <a:endParaRPr lang="de-DE" dirty="0"/>
          </a:p>
        </p:txBody>
      </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5618" y="6164713"/>
            <a:ext cx="434182" cy="5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135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tretch/>
        </p:blipFill>
        <p:spPr>
          <a:xfrm>
            <a:off x="4343400" y="1533832"/>
            <a:ext cx="3733800" cy="4714568"/>
          </a:xfrm>
          <a:prstGeom prst="rect">
            <a:avLst/>
          </a:prstGeom>
          <a:ln>
            <a:noFill/>
          </a:ln>
          <a:effectLst>
            <a:outerShdw blurRad="292100" dist="139700" dir="2700000" algn="tl" rotWithShape="0">
              <a:srgbClr val="333333">
                <a:alpha val="65000"/>
              </a:srgbClr>
            </a:outerShdw>
          </a:effectLst>
        </p:spPr>
      </p:pic>
      <p:sp>
        <p:nvSpPr>
          <p:cNvPr id="5" name="Footer Placeholder 3"/>
          <p:cNvSpPr>
            <a:spLocks noGrp="1"/>
          </p:cNvSpPr>
          <p:nvPr>
            <p:ph type="ftr" sz="quarter" idx="16"/>
          </p:nvPr>
        </p:nvSpPr>
        <p:spPr>
          <a:xfrm>
            <a:off x="533400" y="6410848"/>
            <a:ext cx="5715000" cy="365760"/>
          </a:xfrm>
        </p:spPr>
        <p:txBody>
          <a:bodyPr/>
          <a:lstStyle/>
          <a:p>
            <a:pPr algn="ctr"/>
            <a:r>
              <a:rPr lang="es-ES" sz="1400" dirty="0" smtClean="0">
                <a:solidFill>
                  <a:schemeClr val="tx1"/>
                </a:solidFill>
              </a:rPr>
              <a:t>CLUB DEPORTIVO ALEMAN DE VALPARAÍSO, MAYO 2015</a:t>
            </a:r>
            <a:endParaRPr lang="en-US" sz="1400" dirty="0">
              <a:solidFill>
                <a:schemeClr val="tx1"/>
              </a:solidFill>
            </a:endParaRPr>
          </a:p>
        </p:txBody>
      </p:sp>
      <p:sp>
        <p:nvSpPr>
          <p:cNvPr id="2" name="Title 1"/>
          <p:cNvSpPr>
            <a:spLocks noGrp="1"/>
          </p:cNvSpPr>
          <p:nvPr>
            <p:ph type="title"/>
          </p:nvPr>
        </p:nvSpPr>
        <p:spPr>
          <a:xfrm>
            <a:off x="479024" y="152400"/>
            <a:ext cx="8229600" cy="1219200"/>
          </a:xfrm>
        </p:spPr>
        <p:txBody>
          <a:bodyPr>
            <a:normAutofit/>
          </a:bodyPr>
          <a:lstStyle/>
          <a:p>
            <a:r>
              <a:rPr lang="de-DE" dirty="0" smtClean="0"/>
              <a:t>Casi 100 años en el Hospital Alemán</a:t>
            </a:r>
            <a:endParaRPr lang="de-DE"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9024" y="6248186"/>
            <a:ext cx="407591" cy="48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BLOGGER_PHOTO_ID_5580400082125076034" descr="http://2.bp.blogspot.com/-_1tSG4VgJDA/TXGQTvegNkI/AAAAAAAAASs/S_Q3x0HdWsY/s400/144.jpg">
            <a:hlinkClick r:id="rId4"/>
          </p:cNvPr>
          <p:cNvPicPr/>
          <p:nvPr/>
        </p:nvPicPr>
        <p:blipFill>
          <a:blip r:embed="rId5" cstate="print"/>
          <a:srcRect/>
          <a:stretch>
            <a:fillRect/>
          </a:stretch>
        </p:blipFill>
        <p:spPr bwMode="auto">
          <a:xfrm>
            <a:off x="735409" y="1533832"/>
            <a:ext cx="3684191" cy="47145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1389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527048"/>
            <a:ext cx="3733800" cy="4572000"/>
          </a:xfrm>
        </p:spPr>
        <p:txBody>
          <a:bodyPr>
            <a:normAutofit/>
          </a:bodyPr>
          <a:lstStyle/>
          <a:p>
            <a:r>
              <a:rPr lang="de-DE" b="1" dirty="0"/>
              <a:t>Enero 2013</a:t>
            </a:r>
          </a:p>
          <a:p>
            <a:pPr marL="266700" indent="0">
              <a:buNone/>
            </a:pPr>
            <a:r>
              <a:rPr lang="es-ES" dirty="0"/>
              <a:t>Traslado de las piedras del ex Hospital Alemán de Valparaíso al </a:t>
            </a:r>
            <a:r>
              <a:rPr lang="es-ES" dirty="0" smtClean="0"/>
              <a:t>Cuartel Alemán en el                                                         </a:t>
            </a:r>
            <a:r>
              <a:rPr lang="de-DE" dirty="0" smtClean="0"/>
              <a:t>Cementerio N°3 de                                                       Playa Ancha</a:t>
            </a:r>
          </a:p>
          <a:p>
            <a:pPr marL="266700" indent="0">
              <a:buNone/>
            </a:pPr>
            <a:endParaRPr lang="de-DE" dirty="0" smtClean="0"/>
          </a:p>
        </p:txBody>
      </p:sp>
      <p:sp>
        <p:nvSpPr>
          <p:cNvPr id="5" name="Footer Placeholder 3"/>
          <p:cNvSpPr>
            <a:spLocks noGrp="1"/>
          </p:cNvSpPr>
          <p:nvPr>
            <p:ph type="ftr" sz="quarter" idx="16"/>
          </p:nvPr>
        </p:nvSpPr>
        <p:spPr>
          <a:xfrm>
            <a:off x="533400" y="6410848"/>
            <a:ext cx="5715000" cy="365760"/>
          </a:xfrm>
        </p:spPr>
        <p:txBody>
          <a:bodyPr/>
          <a:lstStyle/>
          <a:p>
            <a:pPr algn="ctr"/>
            <a:r>
              <a:rPr lang="es-ES" sz="1400" dirty="0" smtClean="0">
                <a:solidFill>
                  <a:schemeClr val="tx1"/>
                </a:solidFill>
              </a:rPr>
              <a:t>CLUB DEPORTIVO ALEMAN DE VALPARAÍSO, MAYO 2015</a:t>
            </a:r>
            <a:endParaRPr lang="en-US" sz="1400" dirty="0">
              <a:solidFill>
                <a:schemeClr val="tx1"/>
              </a:solidFill>
            </a:endParaRPr>
          </a:p>
        </p:txBody>
      </p:sp>
      <p:sp>
        <p:nvSpPr>
          <p:cNvPr id="2" name="Title 1"/>
          <p:cNvSpPr>
            <a:spLocks noGrp="1"/>
          </p:cNvSpPr>
          <p:nvPr>
            <p:ph type="title"/>
          </p:nvPr>
        </p:nvSpPr>
        <p:spPr/>
        <p:txBody>
          <a:bodyPr/>
          <a:lstStyle/>
          <a:p>
            <a:r>
              <a:rPr lang="de-DE" dirty="0" smtClean="0"/>
              <a:t>Proceso de Reconstrucción</a:t>
            </a:r>
            <a:endParaRPr lang="de-DE" dirty="0"/>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6418" y="6259212"/>
            <a:ext cx="357982" cy="42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52809" y="1676400"/>
            <a:ext cx="4876800"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5247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1752" y="1527048"/>
            <a:ext cx="5404845" cy="4572000"/>
          </a:xfrm>
        </p:spPr>
        <p:txBody>
          <a:bodyPr>
            <a:normAutofit/>
          </a:bodyPr>
          <a:lstStyle/>
          <a:p>
            <a:r>
              <a:rPr lang="de-DE" b="1" dirty="0"/>
              <a:t>Julio – Diciembre 2013</a:t>
            </a:r>
          </a:p>
          <a:p>
            <a:pPr marL="266700" indent="0">
              <a:buNone/>
            </a:pPr>
            <a:r>
              <a:rPr lang="es-ES" dirty="0"/>
              <a:t>Digitalización y almacenamiento en contenedores libres de ácido de las fotografías y documentos originales que se guardaban en una cápsula de bronce dentro del </a:t>
            </a:r>
            <a:r>
              <a:rPr lang="de-DE" dirty="0"/>
              <a:t>Monumento</a:t>
            </a:r>
          </a:p>
          <a:p>
            <a:pPr marL="266700" indent="0">
              <a:buNone/>
            </a:pPr>
            <a:r>
              <a:rPr lang="de-DE" dirty="0" smtClean="0"/>
              <a:t>Realizado por : </a:t>
            </a:r>
            <a:r>
              <a:rPr lang="de-DE" dirty="0"/>
              <a:t>Julia Koppetsch, Museóloga </a:t>
            </a:r>
          </a:p>
          <a:p>
            <a:endParaRPr lang="de-DE" dirty="0"/>
          </a:p>
        </p:txBody>
      </p:sp>
      <p:sp>
        <p:nvSpPr>
          <p:cNvPr id="6" name="Footer Placeholder 3"/>
          <p:cNvSpPr>
            <a:spLocks noGrp="1"/>
          </p:cNvSpPr>
          <p:nvPr>
            <p:ph type="ftr" sz="quarter" idx="16"/>
          </p:nvPr>
        </p:nvSpPr>
        <p:spPr>
          <a:xfrm>
            <a:off x="533400" y="6410848"/>
            <a:ext cx="5715000" cy="365760"/>
          </a:xfrm>
        </p:spPr>
        <p:txBody>
          <a:bodyPr/>
          <a:lstStyle/>
          <a:p>
            <a:r>
              <a:rPr lang="es-ES" dirty="0" smtClean="0"/>
              <a:t>CLUB DEPORTIVO ALEMAN DE VALPARAÍSO, MAYO 2015</a:t>
            </a:r>
            <a:endParaRPr lang="en-US" dirty="0"/>
          </a:p>
        </p:txBody>
      </p:sp>
      <p:sp>
        <p:nvSpPr>
          <p:cNvPr id="2" name="Title 1"/>
          <p:cNvSpPr>
            <a:spLocks noGrp="1"/>
          </p:cNvSpPr>
          <p:nvPr>
            <p:ph type="title"/>
          </p:nvPr>
        </p:nvSpPr>
        <p:spPr/>
        <p:txBody>
          <a:bodyPr/>
          <a:lstStyle/>
          <a:p>
            <a:r>
              <a:rPr lang="de-DE" dirty="0" smtClean="0"/>
              <a:t>Una gestion muy importante </a:t>
            </a:r>
            <a:endParaRPr lang="de-DE" dirty="0"/>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7818" y="6436562"/>
            <a:ext cx="205582" cy="244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06597" y="1676400"/>
            <a:ext cx="3108855"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6930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295400" y="1828800"/>
            <a:ext cx="6867525" cy="4543425"/>
          </a:xfrm>
          <a:prstGeom prst="rect">
            <a:avLst/>
          </a:prstGeom>
          <a:ln>
            <a:noFill/>
          </a:ln>
          <a:effectLst>
            <a:outerShdw blurRad="292100" dist="139700" dir="2700000" algn="tl" rotWithShape="0">
              <a:srgbClr val="333333">
                <a:alpha val="65000"/>
              </a:srgbClr>
            </a:outerShdw>
          </a:effectLst>
        </p:spPr>
      </p:pic>
      <p:sp>
        <p:nvSpPr>
          <p:cNvPr id="10" name="Footer Placeholder 3"/>
          <p:cNvSpPr>
            <a:spLocks noGrp="1"/>
          </p:cNvSpPr>
          <p:nvPr>
            <p:ph type="ftr" sz="quarter" idx="16"/>
          </p:nvPr>
        </p:nvSpPr>
        <p:spPr>
          <a:xfrm>
            <a:off x="533400" y="6324600"/>
            <a:ext cx="5867400" cy="452008"/>
          </a:xfrm>
        </p:spPr>
        <p:txBody>
          <a:bodyPr/>
          <a:lstStyle/>
          <a:p>
            <a:pPr algn="ctr"/>
            <a:r>
              <a:rPr lang="es-ES" sz="1400" dirty="0" smtClean="0">
                <a:solidFill>
                  <a:schemeClr val="tx1"/>
                </a:solidFill>
              </a:rPr>
              <a:t>CLUB DEPORTIVO ALEMAN DE VALPARAÍSO, MAYO 2015</a:t>
            </a:r>
            <a:endParaRPr lang="en-US" sz="1400" dirty="0">
              <a:solidFill>
                <a:schemeClr val="tx1"/>
              </a:solidFill>
            </a:endParaRPr>
          </a:p>
        </p:txBody>
      </p:sp>
      <p:sp>
        <p:nvSpPr>
          <p:cNvPr id="2" name="Title 1"/>
          <p:cNvSpPr>
            <a:spLocks noGrp="1"/>
          </p:cNvSpPr>
          <p:nvPr>
            <p:ph type="title"/>
          </p:nvPr>
        </p:nvSpPr>
        <p:spPr>
          <a:xfrm>
            <a:off x="76200" y="304800"/>
            <a:ext cx="9067800" cy="1295400"/>
          </a:xfrm>
        </p:spPr>
        <p:txBody>
          <a:bodyPr>
            <a:normAutofit fontScale="90000"/>
          </a:bodyPr>
          <a:lstStyle/>
          <a:p>
            <a:r>
              <a:rPr lang="es-ES" dirty="0" smtClean="0"/>
              <a:t/>
            </a:r>
            <a:br>
              <a:rPr lang="es-ES" dirty="0" smtClean="0"/>
            </a:br>
            <a:r>
              <a:rPr lang="es-ES" dirty="0"/>
              <a:t/>
            </a:r>
            <a:br>
              <a:rPr lang="es-ES" dirty="0"/>
            </a:br>
            <a:r>
              <a:rPr lang="es-ES" dirty="0" smtClean="0"/>
              <a:t/>
            </a:r>
            <a:br>
              <a:rPr lang="es-ES" dirty="0" smtClean="0"/>
            </a:br>
            <a:r>
              <a:rPr lang="es-ES" dirty="0" smtClean="0"/>
              <a:t/>
            </a:r>
            <a:br>
              <a:rPr lang="es-ES" dirty="0" smtClean="0"/>
            </a:br>
            <a:r>
              <a:rPr lang="es-ES" dirty="0" err="1" smtClean="0"/>
              <a:t>Wo</a:t>
            </a:r>
            <a:r>
              <a:rPr lang="es-ES" dirty="0" smtClean="0"/>
              <a:t> </a:t>
            </a:r>
            <a:r>
              <a:rPr lang="es-ES" dirty="0" err="1" smtClean="0"/>
              <a:t>ein</a:t>
            </a:r>
            <a:r>
              <a:rPr lang="es-ES" dirty="0" smtClean="0"/>
              <a:t> </a:t>
            </a:r>
            <a:r>
              <a:rPr lang="es-ES" dirty="0" err="1" smtClean="0"/>
              <a:t>Wille</a:t>
            </a:r>
            <a:r>
              <a:rPr lang="es-ES" dirty="0" smtClean="0"/>
              <a:t> </a:t>
            </a:r>
            <a:r>
              <a:rPr lang="es-ES" dirty="0" err="1" smtClean="0"/>
              <a:t>ist</a:t>
            </a:r>
            <a:r>
              <a:rPr lang="es-ES" dirty="0" smtClean="0"/>
              <a:t> , </a:t>
            </a:r>
            <a:r>
              <a:rPr lang="es-ES" dirty="0" err="1" smtClean="0"/>
              <a:t>ist</a:t>
            </a:r>
            <a:r>
              <a:rPr lang="es-ES" dirty="0" smtClean="0"/>
              <a:t> </a:t>
            </a:r>
            <a:r>
              <a:rPr lang="es-ES" dirty="0" err="1" smtClean="0"/>
              <a:t>auch</a:t>
            </a:r>
            <a:r>
              <a:rPr lang="es-ES" dirty="0" smtClean="0"/>
              <a:t> </a:t>
            </a:r>
            <a:r>
              <a:rPr lang="es-ES" dirty="0" err="1" smtClean="0"/>
              <a:t>ein</a:t>
            </a:r>
            <a:r>
              <a:rPr lang="es-ES" dirty="0" smtClean="0"/>
              <a:t> </a:t>
            </a:r>
            <a:r>
              <a:rPr lang="es-ES" dirty="0" err="1" smtClean="0"/>
              <a:t>Weg</a:t>
            </a:r>
            <a:r>
              <a:rPr lang="es-ES" dirty="0" smtClean="0"/>
              <a:t/>
            </a:r>
            <a:br>
              <a:rPr lang="es-ES" dirty="0" smtClean="0"/>
            </a:br>
            <a:r>
              <a:rPr lang="es-ES" dirty="0" smtClean="0"/>
              <a:t>Donde hay voluntad, también hay un camino </a:t>
            </a:r>
            <a:endParaRPr lang="de-DE" dirty="0"/>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5409" y="6255328"/>
            <a:ext cx="357982" cy="42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633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527048"/>
            <a:ext cx="6096000" cy="4572000"/>
          </a:xfrm>
        </p:spPr>
        <p:txBody>
          <a:bodyPr>
            <a:normAutofit/>
          </a:bodyPr>
          <a:lstStyle/>
          <a:p>
            <a:r>
              <a:rPr lang="de-DE" b="1" dirty="0"/>
              <a:t>Septiembre 2014 – Enero 2015</a:t>
            </a:r>
          </a:p>
          <a:p>
            <a:pPr marL="266700" indent="0">
              <a:buNone/>
            </a:pPr>
            <a:r>
              <a:rPr lang="es-ES" dirty="0" smtClean="0"/>
              <a:t>La </a:t>
            </a:r>
            <a:r>
              <a:rPr lang="es-ES" dirty="0"/>
              <a:t>placa de conmemoración original </a:t>
            </a:r>
            <a:r>
              <a:rPr lang="es-ES" dirty="0" smtClean="0"/>
              <a:t>en bronce fue </a:t>
            </a:r>
            <a:r>
              <a:rPr lang="es-ES" dirty="0"/>
              <a:t>donada al Museo Marítimo Nacional en el </a:t>
            </a:r>
            <a:r>
              <a:rPr lang="es-ES" dirty="0" smtClean="0"/>
              <a:t>año 2011 </a:t>
            </a:r>
            <a:r>
              <a:rPr lang="es-ES" dirty="0"/>
              <a:t>para </a:t>
            </a:r>
            <a:r>
              <a:rPr lang="es-ES" dirty="0" smtClean="0"/>
              <a:t>conservarla </a:t>
            </a:r>
            <a:r>
              <a:rPr lang="es-ES" dirty="0"/>
              <a:t>en un lugar seguro. </a:t>
            </a:r>
            <a:endParaRPr lang="es-ES" dirty="0" smtClean="0"/>
          </a:p>
          <a:p>
            <a:pPr marL="266700" indent="0">
              <a:buNone/>
            </a:pPr>
            <a:r>
              <a:rPr lang="es-ES" dirty="0" smtClean="0"/>
              <a:t>Por  tal </a:t>
            </a:r>
            <a:r>
              <a:rPr lang="es-ES" dirty="0"/>
              <a:t>motivo se encargó </a:t>
            </a:r>
            <a:r>
              <a:rPr lang="es-ES" dirty="0" smtClean="0"/>
              <a:t>la   </a:t>
            </a:r>
            <a:r>
              <a:rPr lang="es-ES" dirty="0"/>
              <a:t>elaboración de </a:t>
            </a:r>
            <a:r>
              <a:rPr lang="es-ES" dirty="0" smtClean="0"/>
              <a:t>una </a:t>
            </a:r>
            <a:r>
              <a:rPr lang="de-DE" dirty="0" smtClean="0"/>
              <a:t>réplica,                            en  resina</a:t>
            </a:r>
            <a:r>
              <a:rPr lang="de-DE" dirty="0"/>
              <a:t>.</a:t>
            </a:r>
          </a:p>
          <a:p>
            <a:pPr marL="266700" indent="0">
              <a:buNone/>
            </a:pPr>
            <a:r>
              <a:rPr lang="de-DE" dirty="0" smtClean="0"/>
              <a:t>Realizada por el conocido escultor  Porteno:  Roberto Bascuñán</a:t>
            </a:r>
            <a:endParaRPr lang="de-DE" dirty="0"/>
          </a:p>
          <a:p>
            <a:endParaRPr lang="de-DE" dirty="0"/>
          </a:p>
        </p:txBody>
      </p:sp>
      <p:sp>
        <p:nvSpPr>
          <p:cNvPr id="6" name="Footer Placeholder 3"/>
          <p:cNvSpPr>
            <a:spLocks noGrp="1"/>
          </p:cNvSpPr>
          <p:nvPr>
            <p:ph type="ftr" sz="quarter" idx="16"/>
          </p:nvPr>
        </p:nvSpPr>
        <p:spPr>
          <a:xfrm>
            <a:off x="533400" y="6410848"/>
            <a:ext cx="5715000" cy="365760"/>
          </a:xfrm>
        </p:spPr>
        <p:txBody>
          <a:bodyPr/>
          <a:lstStyle/>
          <a:p>
            <a:r>
              <a:rPr lang="es-ES" dirty="0" smtClean="0"/>
              <a:t>CLUB DEPORTIVO ALEMAN DE VALPARAÍSO, MAYO 2015</a:t>
            </a:r>
            <a:endParaRPr lang="en-US" dirty="0"/>
          </a:p>
        </p:txBody>
      </p:sp>
      <p:sp>
        <p:nvSpPr>
          <p:cNvPr id="2" name="Title 1"/>
          <p:cNvSpPr>
            <a:spLocks noGrp="1"/>
          </p:cNvSpPr>
          <p:nvPr>
            <p:ph type="title"/>
          </p:nvPr>
        </p:nvSpPr>
        <p:spPr/>
        <p:txBody>
          <a:bodyPr/>
          <a:lstStyle/>
          <a:p>
            <a:endParaRPr lang="de-DE"/>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16200000">
            <a:off x="5791200" y="2590800"/>
            <a:ext cx="3657600" cy="2743200"/>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7818" y="6436562"/>
            <a:ext cx="205582" cy="244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252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de-DE" b="1" dirty="0"/>
              <a:t>Diciembre 2014 – </a:t>
            </a:r>
            <a:r>
              <a:rPr lang="de-DE" b="1" dirty="0" smtClean="0"/>
              <a:t>Marzo </a:t>
            </a:r>
            <a:r>
              <a:rPr lang="de-DE" b="1" dirty="0"/>
              <a:t>2015</a:t>
            </a:r>
          </a:p>
          <a:p>
            <a:pPr marL="266700" indent="0">
              <a:buNone/>
            </a:pPr>
            <a:r>
              <a:rPr lang="es-ES" dirty="0"/>
              <a:t>Dentro del Cuartel Alemán del Cementerio de Playa Ancha se construyó una </a:t>
            </a:r>
            <a:r>
              <a:rPr lang="es-ES" dirty="0" smtClean="0"/>
              <a:t>plataforma de </a:t>
            </a:r>
            <a:r>
              <a:rPr lang="es-ES" dirty="0"/>
              <a:t>hormigón armado para sostener las 8 piedras de hasta 4 toneladas de </a:t>
            </a:r>
            <a:r>
              <a:rPr lang="es-ES" dirty="0" smtClean="0"/>
              <a:t>peso total. </a:t>
            </a:r>
            <a:r>
              <a:rPr lang="es-ES" dirty="0"/>
              <a:t>Con </a:t>
            </a:r>
            <a:r>
              <a:rPr lang="es-ES" dirty="0" smtClean="0"/>
              <a:t>ayuda de </a:t>
            </a:r>
            <a:r>
              <a:rPr lang="es-ES" dirty="0"/>
              <a:t>un camión grúa se reconstruyó el monumento en su figura original.</a:t>
            </a:r>
          </a:p>
          <a:p>
            <a:pPr marL="266700" indent="0">
              <a:buNone/>
            </a:pPr>
            <a:r>
              <a:rPr lang="de-DE" dirty="0" smtClean="0"/>
              <a:t>Esta obra fue realizada por el constructor :</a:t>
            </a:r>
          </a:p>
          <a:p>
            <a:pPr marL="266700" indent="0">
              <a:buNone/>
            </a:pPr>
            <a:r>
              <a:rPr lang="de-DE" dirty="0" smtClean="0"/>
              <a:t>Sr. Aurelio Cortéz </a:t>
            </a:r>
            <a:endParaRPr lang="de-DE" dirty="0"/>
          </a:p>
        </p:txBody>
      </p:sp>
      <p:sp>
        <p:nvSpPr>
          <p:cNvPr id="5" name="Footer Placeholder 3"/>
          <p:cNvSpPr>
            <a:spLocks noGrp="1"/>
          </p:cNvSpPr>
          <p:nvPr>
            <p:ph type="ftr" sz="quarter" idx="16"/>
          </p:nvPr>
        </p:nvSpPr>
        <p:spPr>
          <a:xfrm>
            <a:off x="533400" y="6410848"/>
            <a:ext cx="5715000" cy="365760"/>
          </a:xfrm>
        </p:spPr>
        <p:txBody>
          <a:bodyPr/>
          <a:lstStyle/>
          <a:p>
            <a:pPr algn="ctr"/>
            <a:r>
              <a:rPr lang="es-ES" sz="1400" dirty="0" smtClean="0">
                <a:solidFill>
                  <a:schemeClr val="tx1"/>
                </a:solidFill>
              </a:rPr>
              <a:t>CLUB DEPORTIVO ALEMAN DE VALPARAÍSO, MAYO 2015</a:t>
            </a:r>
            <a:endParaRPr lang="en-US" sz="1400" dirty="0">
              <a:solidFill>
                <a:schemeClr val="tx1"/>
              </a:solidFill>
            </a:endParaRPr>
          </a:p>
        </p:txBody>
      </p:sp>
      <p:sp>
        <p:nvSpPr>
          <p:cNvPr id="2" name="Title 1"/>
          <p:cNvSpPr>
            <a:spLocks noGrp="1"/>
          </p:cNvSpPr>
          <p:nvPr>
            <p:ph type="title"/>
          </p:nvPr>
        </p:nvSpPr>
        <p:spPr/>
        <p:txBody>
          <a:bodyPr/>
          <a:lstStyle/>
          <a:p>
            <a:endParaRPr lang="de-DE"/>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 y="6162119"/>
            <a:ext cx="381000" cy="45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421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09712" y="1524000"/>
            <a:ext cx="6124575" cy="4572000"/>
          </a:xfrm>
          <a:prstGeom prst="rect">
            <a:avLst/>
          </a:prstGeom>
          <a:ln>
            <a:noFill/>
          </a:ln>
          <a:effectLst>
            <a:outerShdw blurRad="292100" dist="139700" dir="2700000" algn="tl" rotWithShape="0">
              <a:srgbClr val="333333">
                <a:alpha val="65000"/>
              </a:srgbClr>
            </a:outerShdw>
          </a:effectLst>
        </p:spPr>
      </p:pic>
      <p:sp>
        <p:nvSpPr>
          <p:cNvPr id="6" name="Footer Placeholder 3"/>
          <p:cNvSpPr>
            <a:spLocks noGrp="1"/>
          </p:cNvSpPr>
          <p:nvPr>
            <p:ph type="ftr" sz="quarter" idx="16"/>
          </p:nvPr>
        </p:nvSpPr>
        <p:spPr>
          <a:xfrm>
            <a:off x="533400" y="6410848"/>
            <a:ext cx="5715000" cy="365760"/>
          </a:xfrm>
        </p:spPr>
        <p:txBody>
          <a:bodyPr/>
          <a:lstStyle/>
          <a:p>
            <a:pPr algn="ctr"/>
            <a:r>
              <a:rPr lang="es-ES" sz="1400" dirty="0" smtClean="0">
                <a:solidFill>
                  <a:schemeClr val="tx1"/>
                </a:solidFill>
              </a:rPr>
              <a:t>CLUB DEPORTIVO ALEMAN DE VALPARAÍSO, MAYO 2015</a:t>
            </a:r>
            <a:endParaRPr lang="en-US" sz="1400" dirty="0">
              <a:solidFill>
                <a:schemeClr val="tx1"/>
              </a:solidFill>
            </a:endParaRPr>
          </a:p>
        </p:txBody>
      </p:sp>
      <p:sp>
        <p:nvSpPr>
          <p:cNvPr id="2" name="Title 1"/>
          <p:cNvSpPr>
            <a:spLocks noGrp="1"/>
          </p:cNvSpPr>
          <p:nvPr>
            <p:ph type="title"/>
          </p:nvPr>
        </p:nvSpPr>
        <p:spPr/>
        <p:txBody>
          <a:bodyPr/>
          <a:lstStyle/>
          <a:p>
            <a:r>
              <a:rPr lang="de-DE" dirty="0" smtClean="0"/>
              <a:t>Primera etapa</a:t>
            </a:r>
            <a:endParaRPr lang="de-DE"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6809" y="6271912"/>
            <a:ext cx="357982" cy="42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514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09712" y="1524000"/>
            <a:ext cx="6124575" cy="4572000"/>
          </a:xfrm>
          <a:prstGeom prst="rect">
            <a:avLst/>
          </a:prstGeom>
          <a:ln>
            <a:noFill/>
          </a:ln>
          <a:effectLst>
            <a:outerShdw blurRad="292100" dist="139700" dir="2700000" algn="tl" rotWithShape="0">
              <a:srgbClr val="333333">
                <a:alpha val="65000"/>
              </a:srgbClr>
            </a:outerShdw>
          </a:effectLst>
        </p:spPr>
      </p:pic>
      <p:sp>
        <p:nvSpPr>
          <p:cNvPr id="6" name="Footer Placeholder 3"/>
          <p:cNvSpPr>
            <a:spLocks noGrp="1"/>
          </p:cNvSpPr>
          <p:nvPr>
            <p:ph type="ftr" sz="quarter" idx="16"/>
          </p:nvPr>
        </p:nvSpPr>
        <p:spPr>
          <a:xfrm>
            <a:off x="533400" y="6410848"/>
            <a:ext cx="5715000" cy="365760"/>
          </a:xfrm>
        </p:spPr>
        <p:txBody>
          <a:bodyPr/>
          <a:lstStyle/>
          <a:p>
            <a:pPr algn="ctr"/>
            <a:r>
              <a:rPr lang="es-ES" sz="1400" dirty="0" smtClean="0">
                <a:solidFill>
                  <a:schemeClr val="tx1"/>
                </a:solidFill>
              </a:rPr>
              <a:t>CLUB DEPORTIVO ALEMAN DE VALPARAÍSO, MAYO 2015</a:t>
            </a:r>
            <a:endParaRPr lang="en-US" sz="1400" dirty="0">
              <a:solidFill>
                <a:schemeClr val="tx1"/>
              </a:solidFill>
            </a:endParaRPr>
          </a:p>
        </p:txBody>
      </p:sp>
      <p:sp>
        <p:nvSpPr>
          <p:cNvPr id="2" name="Title 1"/>
          <p:cNvSpPr>
            <a:spLocks noGrp="1"/>
          </p:cNvSpPr>
          <p:nvPr>
            <p:ph type="title"/>
          </p:nvPr>
        </p:nvSpPr>
        <p:spPr/>
        <p:txBody>
          <a:bodyPr/>
          <a:lstStyle/>
          <a:p>
            <a:r>
              <a:rPr lang="de-DE" dirty="0" smtClean="0"/>
              <a:t>Segunda Etapa</a:t>
            </a:r>
            <a:endParaRPr lang="de-DE"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2918" y="6345946"/>
            <a:ext cx="281782" cy="33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912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09712" y="1524000"/>
            <a:ext cx="6124575" cy="4572000"/>
          </a:xfrm>
          <a:prstGeom prst="rect">
            <a:avLst/>
          </a:prstGeom>
          <a:ln>
            <a:noFill/>
          </a:ln>
          <a:effectLst>
            <a:outerShdw blurRad="292100" dist="139700" dir="2700000" algn="tl" rotWithShape="0">
              <a:srgbClr val="333333">
                <a:alpha val="65000"/>
              </a:srgbClr>
            </a:outerShdw>
          </a:effectLst>
        </p:spPr>
      </p:pic>
      <p:sp>
        <p:nvSpPr>
          <p:cNvPr id="6" name="Footer Placeholder 3"/>
          <p:cNvSpPr>
            <a:spLocks noGrp="1"/>
          </p:cNvSpPr>
          <p:nvPr>
            <p:ph type="ftr" sz="quarter" idx="16"/>
          </p:nvPr>
        </p:nvSpPr>
        <p:spPr>
          <a:xfrm>
            <a:off x="533400" y="6410848"/>
            <a:ext cx="5715000" cy="365760"/>
          </a:xfrm>
        </p:spPr>
        <p:txBody>
          <a:bodyPr/>
          <a:lstStyle/>
          <a:p>
            <a:r>
              <a:rPr lang="es-ES" dirty="0" smtClean="0"/>
              <a:t>CLUB DEPORTIVO ALEMAN DE VALPARAÍSO, MAYO 2015</a:t>
            </a:r>
            <a:endParaRPr lang="en-US" dirty="0"/>
          </a:p>
        </p:txBody>
      </p:sp>
      <p:sp>
        <p:nvSpPr>
          <p:cNvPr id="2" name="Title 1"/>
          <p:cNvSpPr>
            <a:spLocks noGrp="1"/>
          </p:cNvSpPr>
          <p:nvPr>
            <p:ph type="title"/>
          </p:nvPr>
        </p:nvSpPr>
        <p:spPr/>
        <p:txBody>
          <a:bodyPr/>
          <a:lstStyle/>
          <a:p>
            <a:r>
              <a:rPr lang="de-DE" dirty="0" smtClean="0"/>
              <a:t>Segunda Etapa</a:t>
            </a:r>
            <a:endParaRPr lang="de-DE"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7818" y="6436562"/>
            <a:ext cx="205582" cy="244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908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09712" y="1524000"/>
            <a:ext cx="6124575" cy="4572000"/>
          </a:xfrm>
          <a:prstGeom prst="rect">
            <a:avLst/>
          </a:prstGeom>
          <a:ln>
            <a:noFill/>
          </a:ln>
          <a:effectLst>
            <a:outerShdw blurRad="292100" dist="139700" dir="2700000" algn="tl" rotWithShape="0">
              <a:srgbClr val="333333">
                <a:alpha val="65000"/>
              </a:srgbClr>
            </a:outerShdw>
          </a:effectLst>
        </p:spPr>
      </p:pic>
      <p:sp>
        <p:nvSpPr>
          <p:cNvPr id="6" name="Footer Placeholder 3"/>
          <p:cNvSpPr>
            <a:spLocks noGrp="1"/>
          </p:cNvSpPr>
          <p:nvPr>
            <p:ph type="ftr" sz="quarter" idx="16"/>
          </p:nvPr>
        </p:nvSpPr>
        <p:spPr>
          <a:xfrm>
            <a:off x="533400" y="6410848"/>
            <a:ext cx="5715000" cy="365760"/>
          </a:xfrm>
        </p:spPr>
        <p:txBody>
          <a:bodyPr/>
          <a:lstStyle/>
          <a:p>
            <a:r>
              <a:rPr lang="es-ES" dirty="0" smtClean="0"/>
              <a:t>CLUB DEPORTIVO ALEMAN DE VALPARAÍSO, MAYO 2015</a:t>
            </a:r>
            <a:endParaRPr lang="en-US" dirty="0"/>
          </a:p>
        </p:txBody>
      </p:sp>
      <p:sp>
        <p:nvSpPr>
          <p:cNvPr id="2" name="Title 1"/>
          <p:cNvSpPr>
            <a:spLocks noGrp="1"/>
          </p:cNvSpPr>
          <p:nvPr>
            <p:ph type="title"/>
          </p:nvPr>
        </p:nvSpPr>
        <p:spPr/>
        <p:txBody>
          <a:bodyPr/>
          <a:lstStyle/>
          <a:p>
            <a:r>
              <a:rPr lang="de-DE" dirty="0" smtClean="0"/>
              <a:t>Etapa Final</a:t>
            </a:r>
            <a:endParaRPr lang="de-DE"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7818" y="6436562"/>
            <a:ext cx="205582" cy="244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438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763547" y="1524000"/>
            <a:ext cx="3616905" cy="4572000"/>
          </a:xfrm>
        </p:spPr>
      </p:pic>
      <p:sp>
        <p:nvSpPr>
          <p:cNvPr id="3" name="2 Marcador de pie de página"/>
          <p:cNvSpPr>
            <a:spLocks noGrp="1"/>
          </p:cNvSpPr>
          <p:nvPr>
            <p:ph type="ftr" sz="quarter" idx="16"/>
          </p:nvPr>
        </p:nvSpPr>
        <p:spPr/>
        <p:txBody>
          <a:bodyPr/>
          <a:lstStyle/>
          <a:p>
            <a:pPr algn="ctr"/>
            <a:r>
              <a:rPr lang="es-ES" sz="1400" dirty="0" smtClean="0">
                <a:solidFill>
                  <a:schemeClr val="tx1"/>
                </a:solidFill>
              </a:rPr>
              <a:t>CLUB DEPORTIVO ALEMAN DE VALPARAÍSO, MAYO 2015</a:t>
            </a:r>
            <a:endParaRPr lang="en-US" sz="1400" dirty="0">
              <a:solidFill>
                <a:schemeClr val="tx1"/>
              </a:solidFill>
            </a:endParaRPr>
          </a:p>
        </p:txBody>
      </p:sp>
      <p:sp>
        <p:nvSpPr>
          <p:cNvPr id="2" name="1 Título"/>
          <p:cNvSpPr>
            <a:spLocks noGrp="1"/>
          </p:cNvSpPr>
          <p:nvPr>
            <p:ph type="title"/>
          </p:nvPr>
        </p:nvSpPr>
        <p:spPr/>
        <p:txBody>
          <a:bodyPr/>
          <a:lstStyle/>
          <a:p>
            <a:r>
              <a:rPr lang="es-CL" dirty="0" smtClean="0"/>
              <a:t>VISTA ACTUAL</a:t>
            </a:r>
            <a:endParaRPr lang="es-CL" dirty="0"/>
          </a:p>
        </p:txBody>
      </p:sp>
    </p:spTree>
    <p:extLst>
      <p:ext uri="{BB962C8B-B14F-4D97-AF65-F5344CB8AC3E}">
        <p14:creationId xmlns:p14="http://schemas.microsoft.com/office/powerpoint/2010/main" val="498777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51982" y="3162478"/>
            <a:ext cx="1710218" cy="1676400"/>
          </a:xfrm>
        </p:spPr>
      </p:pic>
      <p:sp>
        <p:nvSpPr>
          <p:cNvPr id="11" name="Footer Placeholder 3"/>
          <p:cNvSpPr>
            <a:spLocks noGrp="1"/>
          </p:cNvSpPr>
          <p:nvPr>
            <p:ph type="ftr" sz="quarter" idx="16"/>
          </p:nvPr>
        </p:nvSpPr>
        <p:spPr>
          <a:xfrm>
            <a:off x="533400" y="6410848"/>
            <a:ext cx="5715000" cy="365760"/>
          </a:xfrm>
        </p:spPr>
        <p:txBody>
          <a:bodyPr/>
          <a:lstStyle/>
          <a:p>
            <a:pPr algn="ctr"/>
            <a:r>
              <a:rPr lang="es-ES" sz="1400" dirty="0" smtClean="0">
                <a:solidFill>
                  <a:schemeClr val="tx1"/>
                </a:solidFill>
              </a:rPr>
              <a:t>CLUB DEPORTIVO ALEMAN DE VALPARAÍSO, MAYO 2015</a:t>
            </a:r>
            <a:endParaRPr lang="en-US" sz="1400" dirty="0">
              <a:solidFill>
                <a:schemeClr val="tx1"/>
              </a:solidFill>
            </a:endParaRPr>
          </a:p>
        </p:txBody>
      </p:sp>
      <p:sp>
        <p:nvSpPr>
          <p:cNvPr id="2" name="Title 1"/>
          <p:cNvSpPr>
            <a:spLocks noGrp="1"/>
          </p:cNvSpPr>
          <p:nvPr>
            <p:ph type="title"/>
          </p:nvPr>
        </p:nvSpPr>
        <p:spPr/>
        <p:txBody>
          <a:bodyPr>
            <a:normAutofit fontScale="90000"/>
          </a:bodyPr>
          <a:lstStyle/>
          <a:p>
            <a:r>
              <a:rPr lang="de-DE" dirty="0" smtClean="0"/>
              <a:t>Gracias a nuestros auspiciadores y colaboradores</a:t>
            </a:r>
            <a:endParaRPr lang="de-DE"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84473" y="3305907"/>
            <a:ext cx="1892528" cy="146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2059" y="1880393"/>
            <a:ext cx="2500313"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46800" y="1880393"/>
            <a:ext cx="2628416" cy="99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354983" y="1880393"/>
            <a:ext cx="2458978" cy="99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667000" y="3156129"/>
            <a:ext cx="1675659"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42118" y="6332624"/>
            <a:ext cx="319882" cy="38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747597" y="3305908"/>
            <a:ext cx="2079308" cy="1383192"/>
          </a:xfrm>
          <a:prstGeom prst="rect">
            <a:avLst/>
          </a:prstGeom>
        </p:spPr>
      </p:pic>
    </p:spTree>
    <p:extLst>
      <p:ext uri="{BB962C8B-B14F-4D97-AF65-F5344CB8AC3E}">
        <p14:creationId xmlns:p14="http://schemas.microsoft.com/office/powerpoint/2010/main" val="3089310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p:txBody>
          <a:bodyPr>
            <a:normAutofit fontScale="92500"/>
          </a:bodyPr>
          <a:lstStyle/>
          <a:p>
            <a:r>
              <a:rPr lang="es-CL" dirty="0" smtClean="0"/>
              <a:t>A  JULIA KOPPETSCH museóloga y asesora del departamento cultural del Club Deportivo Alemán, quien ha </a:t>
            </a:r>
            <a:r>
              <a:rPr lang="es-CL" dirty="0"/>
              <a:t>sido </a:t>
            </a:r>
            <a:r>
              <a:rPr lang="es-CL" dirty="0" smtClean="0"/>
              <a:t>protagónica </a:t>
            </a:r>
            <a:r>
              <a:rPr lang="es-CL" dirty="0"/>
              <a:t>en llevar adelante este </a:t>
            </a:r>
            <a:r>
              <a:rPr lang="es-CL" dirty="0" smtClean="0"/>
              <a:t>proyecto. Lamentablemente no nos ha podido acompañar en esta oportunidad por encontrarse en su </a:t>
            </a:r>
            <a:r>
              <a:rPr lang="es-CL" dirty="0" smtClean="0"/>
              <a:t>9° </a:t>
            </a:r>
            <a:r>
              <a:rPr lang="es-CL" dirty="0" smtClean="0"/>
              <a:t>mes de embarazo.</a:t>
            </a:r>
            <a:endParaRPr lang="es-CL" dirty="0"/>
          </a:p>
          <a:p>
            <a:r>
              <a:rPr lang="es-CL" dirty="0" smtClean="0"/>
              <a:t> A  ROBERTO JUNGE , él es director del club deportivo, jefe del departamento Cultural y custodio de todo el material museográfico que se encuentra en los recintos y dependencias del antiguo Colegio Alemán ubicado en el cerro Concepción de Valparaíso. Debo destacar que él fue el autor de la idea inicial de su traslado y conservación.</a:t>
            </a:r>
          </a:p>
          <a:p>
            <a:endParaRPr lang="es-CL" dirty="0"/>
          </a:p>
        </p:txBody>
      </p:sp>
      <p:sp>
        <p:nvSpPr>
          <p:cNvPr id="3" name="2 Marcador de pie de página"/>
          <p:cNvSpPr>
            <a:spLocks noGrp="1"/>
          </p:cNvSpPr>
          <p:nvPr>
            <p:ph type="ftr" sz="quarter" idx="16"/>
          </p:nvPr>
        </p:nvSpPr>
        <p:spPr/>
        <p:txBody>
          <a:bodyPr/>
          <a:lstStyle/>
          <a:p>
            <a:pPr algn="ctr"/>
            <a:r>
              <a:rPr lang="es-ES" sz="1400" dirty="0" smtClean="0">
                <a:solidFill>
                  <a:schemeClr val="tx1"/>
                </a:solidFill>
              </a:rPr>
              <a:t>CLUB DEPORTIVO ALEMAN DE VALPARAÍSO, MAYO 2015</a:t>
            </a:r>
            <a:endParaRPr lang="en-US" sz="1400" dirty="0">
              <a:solidFill>
                <a:schemeClr val="tx1"/>
              </a:solidFill>
            </a:endParaRPr>
          </a:p>
        </p:txBody>
      </p:sp>
      <p:sp>
        <p:nvSpPr>
          <p:cNvPr id="2" name="1 Título"/>
          <p:cNvSpPr>
            <a:spLocks noGrp="1"/>
          </p:cNvSpPr>
          <p:nvPr>
            <p:ph type="title"/>
          </p:nvPr>
        </p:nvSpPr>
        <p:spPr/>
        <p:txBody>
          <a:bodyPr>
            <a:normAutofit fontScale="90000"/>
          </a:bodyPr>
          <a:lstStyle/>
          <a:p>
            <a:r>
              <a:rPr lang="es-CL" dirty="0" smtClean="0"/>
              <a:t>Un especial reconocimiento y agradecimiento </a:t>
            </a:r>
            <a:endParaRPr lang="es-CL" dirty="0"/>
          </a:p>
        </p:txBody>
      </p:sp>
    </p:spTree>
    <p:extLst>
      <p:ext uri="{BB962C8B-B14F-4D97-AF65-F5344CB8AC3E}">
        <p14:creationId xmlns:p14="http://schemas.microsoft.com/office/powerpoint/2010/main" val="1754756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133600" y="152400"/>
            <a:ext cx="5098030" cy="6600765"/>
          </a:xfrm>
        </p:spPr>
      </p:pic>
      <p:sp>
        <p:nvSpPr>
          <p:cNvPr id="3" name="2 Marcador de pie de página"/>
          <p:cNvSpPr>
            <a:spLocks noGrp="1"/>
          </p:cNvSpPr>
          <p:nvPr>
            <p:ph type="ftr" sz="quarter" idx="16"/>
          </p:nvPr>
        </p:nvSpPr>
        <p:spPr>
          <a:xfrm>
            <a:off x="2133600" y="6203667"/>
            <a:ext cx="5029200" cy="384048"/>
          </a:xfrm>
        </p:spPr>
        <p:txBody>
          <a:bodyPr/>
          <a:lstStyle/>
          <a:p>
            <a:r>
              <a:rPr lang="es-ES" dirty="0" smtClean="0"/>
              <a:t>CLUB DEPORTIVO ALEMAN DE VALPARAÍSO, MAYO 2015</a:t>
            </a:r>
            <a:endParaRPr lang="en-US" dirty="0"/>
          </a:p>
        </p:txBody>
      </p:sp>
      <p:sp>
        <p:nvSpPr>
          <p:cNvPr id="2" name="1 Título"/>
          <p:cNvSpPr>
            <a:spLocks noGrp="1"/>
          </p:cNvSpPr>
          <p:nvPr>
            <p:ph type="title"/>
          </p:nvPr>
        </p:nvSpPr>
        <p:spPr>
          <a:xfrm>
            <a:off x="301752" y="228600"/>
            <a:ext cx="8534400" cy="76200"/>
          </a:xfrm>
        </p:spPr>
        <p:txBody>
          <a:bodyPr>
            <a:normAutofit fontScale="90000"/>
          </a:bodyPr>
          <a:lstStyle/>
          <a:p>
            <a:endParaRPr lang="es-CL" dirty="0"/>
          </a:p>
        </p:txBody>
      </p:sp>
    </p:spTree>
    <p:extLst>
      <p:ext uri="{BB962C8B-B14F-4D97-AF65-F5344CB8AC3E}">
        <p14:creationId xmlns:p14="http://schemas.microsoft.com/office/powerpoint/2010/main" val="52968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990600" y="1447800"/>
            <a:ext cx="6583595" cy="4572000"/>
          </a:xfrm>
          <a:prstGeom prst="rect">
            <a:avLst/>
          </a:prstGeom>
          <a:ln>
            <a:noFill/>
          </a:ln>
          <a:effectLst>
            <a:outerShdw blurRad="292100" dist="139700" dir="2700000" algn="tl" rotWithShape="0">
              <a:srgbClr val="333333">
                <a:alpha val="65000"/>
              </a:srgbClr>
            </a:outerShdw>
          </a:effectLst>
        </p:spPr>
      </p:pic>
      <p:sp>
        <p:nvSpPr>
          <p:cNvPr id="5" name="Footer Placeholder 3"/>
          <p:cNvSpPr>
            <a:spLocks noGrp="1"/>
          </p:cNvSpPr>
          <p:nvPr>
            <p:ph type="ftr" sz="quarter" idx="16"/>
          </p:nvPr>
        </p:nvSpPr>
        <p:spPr>
          <a:xfrm>
            <a:off x="1143000" y="6200139"/>
            <a:ext cx="6248400" cy="480898"/>
          </a:xfrm>
        </p:spPr>
        <p:txBody>
          <a:bodyPr/>
          <a:lstStyle/>
          <a:p>
            <a:pPr algn="ctr"/>
            <a:r>
              <a:rPr lang="es-ES" sz="1400" dirty="0" smtClean="0">
                <a:solidFill>
                  <a:schemeClr val="tx1"/>
                </a:solidFill>
              </a:rPr>
              <a:t>CLUB DEPORTIVO ALEMAN DE VALPARAÍSO, MAYO 2015</a:t>
            </a:r>
            <a:endParaRPr lang="en-US" sz="1400" dirty="0">
              <a:solidFill>
                <a:schemeClr val="tx1"/>
              </a:solidFill>
            </a:endParaRPr>
          </a:p>
        </p:txBody>
      </p:sp>
      <p:sp>
        <p:nvSpPr>
          <p:cNvPr id="2" name="Title 1"/>
          <p:cNvSpPr>
            <a:spLocks noGrp="1"/>
          </p:cNvSpPr>
          <p:nvPr>
            <p:ph type="title"/>
          </p:nvPr>
        </p:nvSpPr>
        <p:spPr/>
        <p:txBody>
          <a:bodyPr/>
          <a:lstStyle/>
          <a:p>
            <a:r>
              <a:rPr lang="de-DE" dirty="0" smtClean="0"/>
              <a:t>Un llamado público</a:t>
            </a:r>
            <a:endParaRPr lang="de-DE"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7518" y="6190114"/>
            <a:ext cx="434182" cy="51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193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nSpc>
                <a:spcPct val="120000"/>
              </a:lnSpc>
              <a:spcBef>
                <a:spcPts val="0"/>
              </a:spcBef>
              <a:spcAft>
                <a:spcPts val="1200"/>
              </a:spcAft>
            </a:pPr>
            <a:r>
              <a:rPr lang="es-ES" dirty="0" smtClean="0"/>
              <a:t>La </a:t>
            </a:r>
            <a:r>
              <a:rPr lang="es-ES" dirty="0"/>
              <a:t>Asociación de Clubes Deportivos Alemanes había expresado </a:t>
            </a:r>
            <a:r>
              <a:rPr lang="es-ES" dirty="0" smtClean="0"/>
              <a:t>su claro deseo </a:t>
            </a:r>
            <a:r>
              <a:rPr lang="es-ES" dirty="0"/>
              <a:t>de </a:t>
            </a:r>
            <a:r>
              <a:rPr lang="es-ES" dirty="0" smtClean="0"/>
              <a:t>levantar </a:t>
            </a:r>
            <a:r>
              <a:rPr lang="es-ES" dirty="0"/>
              <a:t>un monumento dedicado a la valiente </a:t>
            </a:r>
            <a:r>
              <a:rPr lang="es-ES" dirty="0" smtClean="0"/>
              <a:t>tripulación alemana </a:t>
            </a:r>
            <a:r>
              <a:rPr lang="es-ES" dirty="0"/>
              <a:t>quienes cayeron en la batalla de las Islas </a:t>
            </a:r>
            <a:r>
              <a:rPr lang="es-ES" dirty="0" err="1" smtClean="0"/>
              <a:t>Falkland</a:t>
            </a:r>
            <a:r>
              <a:rPr lang="es-ES" dirty="0" smtClean="0"/>
              <a:t>.  </a:t>
            </a:r>
          </a:p>
          <a:p>
            <a:pPr>
              <a:lnSpc>
                <a:spcPct val="120000"/>
              </a:lnSpc>
              <a:spcBef>
                <a:spcPts val="0"/>
              </a:spcBef>
              <a:spcAft>
                <a:spcPts val="1200"/>
              </a:spcAft>
            </a:pPr>
            <a:r>
              <a:rPr lang="es-ES" dirty="0" smtClean="0"/>
              <a:t>En </a:t>
            </a:r>
            <a:r>
              <a:rPr lang="es-ES" dirty="0"/>
              <a:t>total, 8</a:t>
            </a:r>
            <a:r>
              <a:rPr lang="es-ES" dirty="0" smtClean="0"/>
              <a:t> </a:t>
            </a:r>
            <a:r>
              <a:rPr lang="es-ES" dirty="0"/>
              <a:t>clubes – </a:t>
            </a:r>
            <a:r>
              <a:rPr lang="es-ES" b="1" dirty="0"/>
              <a:t>Puerto Montt, Osorno, La </a:t>
            </a:r>
            <a:r>
              <a:rPr lang="es-ES" b="1" dirty="0" smtClean="0"/>
              <a:t>Unión, Valdivia</a:t>
            </a:r>
            <a:r>
              <a:rPr lang="es-ES" b="1" dirty="0"/>
              <a:t>, Victoria, Concepción, Santiago y Valparaíso </a:t>
            </a:r>
            <a:r>
              <a:rPr lang="es-ES" dirty="0"/>
              <a:t>– realizaron </a:t>
            </a:r>
            <a:r>
              <a:rPr lang="es-ES" dirty="0" smtClean="0"/>
              <a:t>la </a:t>
            </a:r>
            <a:r>
              <a:rPr lang="de-DE" dirty="0" smtClean="0"/>
              <a:t>búsqueda </a:t>
            </a:r>
            <a:r>
              <a:rPr lang="de-DE" dirty="0"/>
              <a:t>de voluminosas piedras naturales de las </a:t>
            </a:r>
            <a:r>
              <a:rPr lang="de-DE" dirty="0" smtClean="0"/>
              <a:t>respectivas </a:t>
            </a:r>
            <a:r>
              <a:rPr lang="es-ES" dirty="0" smtClean="0"/>
              <a:t>regiones </a:t>
            </a:r>
            <a:r>
              <a:rPr lang="es-ES" dirty="0"/>
              <a:t>y las prepararon para ser </a:t>
            </a:r>
            <a:r>
              <a:rPr lang="es-ES" dirty="0" smtClean="0"/>
              <a:t>trasladadas </a:t>
            </a:r>
            <a:r>
              <a:rPr lang="es-ES" dirty="0"/>
              <a:t>a Valparaíso a </a:t>
            </a:r>
            <a:r>
              <a:rPr lang="es-ES" dirty="0" smtClean="0"/>
              <a:t>su ubicación </a:t>
            </a:r>
            <a:r>
              <a:rPr lang="es-ES" dirty="0"/>
              <a:t>final en el </a:t>
            </a:r>
            <a:r>
              <a:rPr lang="es-ES" b="1" dirty="0"/>
              <a:t>Hospital Alemán de Valparaíso</a:t>
            </a:r>
            <a:r>
              <a:rPr lang="es-ES" dirty="0"/>
              <a:t>.</a:t>
            </a:r>
            <a:endParaRPr lang="de-DE" dirty="0"/>
          </a:p>
        </p:txBody>
      </p:sp>
      <p:sp>
        <p:nvSpPr>
          <p:cNvPr id="9" name="Footer Placeholder 3"/>
          <p:cNvSpPr>
            <a:spLocks noGrp="1"/>
          </p:cNvSpPr>
          <p:nvPr>
            <p:ph type="ftr" sz="quarter" idx="16"/>
          </p:nvPr>
        </p:nvSpPr>
        <p:spPr>
          <a:xfrm>
            <a:off x="533400" y="6248400"/>
            <a:ext cx="6019800" cy="432638"/>
          </a:xfrm>
        </p:spPr>
        <p:txBody>
          <a:bodyPr/>
          <a:lstStyle/>
          <a:p>
            <a:pPr algn="ctr"/>
            <a:r>
              <a:rPr lang="es-ES" sz="1400" dirty="0" smtClean="0"/>
              <a:t>CLUB DEPORTIVO ALEMAN DE VALPARAÍSO, MAYO 2015</a:t>
            </a:r>
            <a:endParaRPr lang="en-US" sz="1400" dirty="0"/>
          </a:p>
        </p:txBody>
      </p:sp>
      <p:sp>
        <p:nvSpPr>
          <p:cNvPr id="2" name="Title 1"/>
          <p:cNvSpPr>
            <a:spLocks noGrp="1"/>
          </p:cNvSpPr>
          <p:nvPr>
            <p:ph type="title"/>
          </p:nvPr>
        </p:nvSpPr>
        <p:spPr/>
        <p:txBody>
          <a:bodyPr/>
          <a:lstStyle/>
          <a:p>
            <a:r>
              <a:rPr lang="de-DE" dirty="0" smtClean="0"/>
              <a:t>Inicios históricos</a:t>
            </a:r>
            <a:endParaRPr lang="de-DE" dirty="0"/>
          </a:p>
        </p:txBody>
      </p:sp>
      <p:pic>
        <p:nvPicPr>
          <p:cNvPr id="1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800" y="6287785"/>
            <a:ext cx="381000" cy="45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606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de-DE" dirty="0" smtClean="0"/>
              <a:t>Extracción de El Salto</a:t>
            </a:r>
          </a:p>
          <a:p>
            <a:endParaRPr lang="de-DE" dirty="0"/>
          </a:p>
        </p:txBody>
      </p:sp>
      <p:sp>
        <p:nvSpPr>
          <p:cNvPr id="5" name="Footer Placeholder 3"/>
          <p:cNvSpPr>
            <a:spLocks noGrp="1"/>
          </p:cNvSpPr>
          <p:nvPr>
            <p:ph type="ftr" sz="quarter" idx="16"/>
          </p:nvPr>
        </p:nvSpPr>
        <p:spPr>
          <a:xfrm>
            <a:off x="533400" y="6410848"/>
            <a:ext cx="5715000" cy="365760"/>
          </a:xfrm>
        </p:spPr>
        <p:txBody>
          <a:bodyPr/>
          <a:lstStyle/>
          <a:p>
            <a:pPr algn="ctr"/>
            <a:r>
              <a:rPr lang="es-ES" sz="1400" dirty="0" smtClean="0"/>
              <a:t>CLUB DEPORTIVO ALEMAN DE VALPARAÍSO, MAYO 2015</a:t>
            </a:r>
            <a:endParaRPr lang="en-US" sz="1400" dirty="0"/>
          </a:p>
        </p:txBody>
      </p:sp>
      <p:sp>
        <p:nvSpPr>
          <p:cNvPr id="2" name="Title 1"/>
          <p:cNvSpPr>
            <a:spLocks noGrp="1"/>
          </p:cNvSpPr>
          <p:nvPr>
            <p:ph type="title"/>
          </p:nvPr>
        </p:nvSpPr>
        <p:spPr/>
        <p:txBody>
          <a:bodyPr/>
          <a:lstStyle/>
          <a:p>
            <a:r>
              <a:rPr lang="de-DE" dirty="0" smtClean="0"/>
              <a:t>Viaje aventurero</a:t>
            </a:r>
            <a:endParaRPr lang="de-DE" dirty="0"/>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6206944"/>
            <a:ext cx="434182" cy="5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69783" y="1981200"/>
            <a:ext cx="6431280" cy="42915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9274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362075" y="1524000"/>
            <a:ext cx="6419850" cy="4572000"/>
          </a:xfrm>
          <a:prstGeom prst="rect">
            <a:avLst/>
          </a:prstGeom>
          <a:ln>
            <a:noFill/>
          </a:ln>
          <a:effectLst>
            <a:outerShdw blurRad="292100" dist="139700" dir="2700000" algn="tl" rotWithShape="0">
              <a:srgbClr val="333333">
                <a:alpha val="65000"/>
              </a:srgbClr>
            </a:outerShdw>
          </a:effectLst>
        </p:spPr>
      </p:pic>
      <p:sp>
        <p:nvSpPr>
          <p:cNvPr id="5" name="Footer Placeholder 3"/>
          <p:cNvSpPr>
            <a:spLocks noGrp="1"/>
          </p:cNvSpPr>
          <p:nvPr>
            <p:ph type="ftr" sz="quarter" idx="16"/>
          </p:nvPr>
        </p:nvSpPr>
        <p:spPr>
          <a:xfrm>
            <a:off x="533400" y="6410848"/>
            <a:ext cx="5715000" cy="365760"/>
          </a:xfrm>
        </p:spPr>
        <p:txBody>
          <a:bodyPr/>
          <a:lstStyle/>
          <a:p>
            <a:r>
              <a:rPr lang="es-ES" dirty="0" smtClean="0"/>
              <a:t>CLUB DEPORTIVO ALEMAN DE VALPARAÍSO, MAYO 2015</a:t>
            </a:r>
            <a:endParaRPr lang="en-US" dirty="0"/>
          </a:p>
        </p:txBody>
      </p:sp>
      <p:sp>
        <p:nvSpPr>
          <p:cNvPr id="2" name="Title 1"/>
          <p:cNvSpPr>
            <a:spLocks noGrp="1"/>
          </p:cNvSpPr>
          <p:nvPr>
            <p:ph type="title"/>
          </p:nvPr>
        </p:nvSpPr>
        <p:spPr/>
        <p:txBody>
          <a:bodyPr>
            <a:normAutofit/>
          </a:bodyPr>
          <a:lstStyle/>
          <a:p>
            <a:r>
              <a:rPr lang="de-DE" dirty="0" smtClean="0"/>
              <a:t>Trabajo de varios dias y mucha gente</a:t>
            </a:r>
            <a:endParaRPr lang="de-DE"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7818" y="6164713"/>
            <a:ext cx="434182" cy="5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890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371600" y="1690687"/>
            <a:ext cx="6400800" cy="4238625"/>
          </a:xfrm>
          <a:prstGeom prst="rect">
            <a:avLst/>
          </a:prstGeom>
          <a:ln>
            <a:noFill/>
          </a:ln>
          <a:effectLst>
            <a:outerShdw blurRad="292100" dist="139700" dir="2700000" algn="tl" rotWithShape="0">
              <a:srgbClr val="333333">
                <a:alpha val="65000"/>
              </a:srgbClr>
            </a:outerShdw>
          </a:effectLst>
        </p:spPr>
      </p:pic>
      <p:sp>
        <p:nvSpPr>
          <p:cNvPr id="5" name="Footer Placeholder 3"/>
          <p:cNvSpPr>
            <a:spLocks noGrp="1"/>
          </p:cNvSpPr>
          <p:nvPr>
            <p:ph type="ftr" sz="quarter" idx="16"/>
          </p:nvPr>
        </p:nvSpPr>
        <p:spPr>
          <a:xfrm>
            <a:off x="533400" y="6436562"/>
            <a:ext cx="6172200" cy="340046"/>
          </a:xfrm>
        </p:spPr>
        <p:txBody>
          <a:bodyPr/>
          <a:lstStyle/>
          <a:p>
            <a:pPr algn="ctr"/>
            <a:r>
              <a:rPr lang="es-ES" dirty="0" smtClean="0"/>
              <a:t>CLUB DEPORTIVO ALEMAN DE VALPARAÍSO, MAYO 2015</a:t>
            </a:r>
            <a:endParaRPr lang="en-US" dirty="0"/>
          </a:p>
        </p:txBody>
      </p:sp>
      <p:sp>
        <p:nvSpPr>
          <p:cNvPr id="2" name="Title 1"/>
          <p:cNvSpPr>
            <a:spLocks noGrp="1"/>
          </p:cNvSpPr>
          <p:nvPr>
            <p:ph type="title"/>
          </p:nvPr>
        </p:nvSpPr>
        <p:spPr/>
        <p:txBody>
          <a:bodyPr/>
          <a:lstStyle/>
          <a:p>
            <a:r>
              <a:rPr lang="de-DE" dirty="0" smtClean="0"/>
              <a:t>El entusiasmo nunca falló</a:t>
            </a:r>
            <a:endParaRPr lang="de-DE"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7818" y="6178398"/>
            <a:ext cx="434182" cy="5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679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de-DE" dirty="0" smtClean="0"/>
              <a:t>“</a:t>
            </a:r>
            <a:r>
              <a:rPr lang="de-DE" dirty="0"/>
              <a:t>La carga de la piedra debió ser acelerada debido a la recurrente marea. No fue un trabajo fácil y el agua gélida así como las angulares y escurridizas piedras de la bahía constituyeron un campo laboral bastante incómodo. Después de que la roca fuera llevada al agua cerca de la lancha, fue trasladada por medio de la elevación y tracción sobre dos fuertes batientes hasta el vehículo. Para esta compleja operación se comprometieron varios deportistas; gracias a los sonidos de las marchas que ofrecieron `los músicos´ del Colegio Alemán, el trabajo continuó en forma buena y rápida”.</a:t>
            </a:r>
          </a:p>
        </p:txBody>
      </p:sp>
      <p:sp>
        <p:nvSpPr>
          <p:cNvPr id="5" name="Footer Placeholder 3"/>
          <p:cNvSpPr>
            <a:spLocks noGrp="1"/>
          </p:cNvSpPr>
          <p:nvPr>
            <p:ph type="ftr" sz="quarter" idx="16"/>
          </p:nvPr>
        </p:nvSpPr>
        <p:spPr>
          <a:xfrm>
            <a:off x="533400" y="6231021"/>
            <a:ext cx="6019800" cy="545587"/>
          </a:xfrm>
        </p:spPr>
        <p:txBody>
          <a:bodyPr/>
          <a:lstStyle/>
          <a:p>
            <a:pPr algn="ctr"/>
            <a:r>
              <a:rPr lang="es-ES" sz="1400" dirty="0" smtClean="0">
                <a:solidFill>
                  <a:schemeClr val="tx1"/>
                </a:solidFill>
              </a:rPr>
              <a:t>CLUB DEPORTIVO ALEMAN DE VALPARAÍSO, MAYO 2015</a:t>
            </a:r>
            <a:endParaRPr lang="en-US" sz="1400" dirty="0">
              <a:solidFill>
                <a:schemeClr val="tx1"/>
              </a:solidFill>
            </a:endParaRPr>
          </a:p>
        </p:txBody>
      </p:sp>
      <p:sp>
        <p:nvSpPr>
          <p:cNvPr id="2" name="Title 1"/>
          <p:cNvSpPr>
            <a:spLocks noGrp="1"/>
          </p:cNvSpPr>
          <p:nvPr>
            <p:ph type="title"/>
          </p:nvPr>
        </p:nvSpPr>
        <p:spPr/>
        <p:txBody>
          <a:bodyPr>
            <a:normAutofit fontScale="90000"/>
          </a:bodyPr>
          <a:lstStyle/>
          <a:p>
            <a:r>
              <a:rPr lang="de-DE" dirty="0" smtClean="0"/>
              <a:t>Informe </a:t>
            </a:r>
            <a:r>
              <a:rPr lang="de-DE" dirty="0"/>
              <a:t>del Club Deportivo de Puerto Montt</a:t>
            </a: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6809" y="6231021"/>
            <a:ext cx="357982" cy="42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291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de-DE" dirty="0" smtClean="0"/>
              <a:t>Hecho por </a:t>
            </a:r>
            <a:r>
              <a:rPr lang="de-DE" dirty="0"/>
              <a:t>el </a:t>
            </a:r>
            <a:r>
              <a:rPr lang="de-DE" dirty="0" smtClean="0"/>
              <a:t>conocido arquitecto                        de orígen alemán, Otto Anwandter  </a:t>
            </a:r>
          </a:p>
          <a:p>
            <a:pPr marL="0" indent="0">
              <a:buNone/>
            </a:pPr>
            <a:r>
              <a:rPr lang="de-DE" dirty="0" smtClean="0"/>
              <a:t>   que finalmente fue el que se llevo</a:t>
            </a:r>
          </a:p>
          <a:p>
            <a:pPr marL="0" indent="0">
              <a:buNone/>
            </a:pPr>
            <a:r>
              <a:rPr lang="de-DE" dirty="0"/>
              <a:t> </a:t>
            </a:r>
            <a:r>
              <a:rPr lang="de-DE" dirty="0" smtClean="0"/>
              <a:t>   a cabo.</a:t>
            </a:r>
            <a:endParaRPr lang="de-DE" dirty="0"/>
          </a:p>
        </p:txBody>
      </p:sp>
      <p:sp>
        <p:nvSpPr>
          <p:cNvPr id="6" name="Footer Placeholder 3"/>
          <p:cNvSpPr>
            <a:spLocks noGrp="1"/>
          </p:cNvSpPr>
          <p:nvPr>
            <p:ph type="ftr" sz="quarter" idx="16"/>
          </p:nvPr>
        </p:nvSpPr>
        <p:spPr>
          <a:xfrm>
            <a:off x="533400" y="6410848"/>
            <a:ext cx="5715000" cy="365760"/>
          </a:xfrm>
        </p:spPr>
        <p:txBody>
          <a:bodyPr/>
          <a:lstStyle/>
          <a:p>
            <a:pPr algn="ctr"/>
            <a:r>
              <a:rPr lang="es-ES" sz="1400" dirty="0" smtClean="0">
                <a:solidFill>
                  <a:schemeClr val="tx1"/>
                </a:solidFill>
              </a:rPr>
              <a:t>CLUB DEPORTIVO ALEMAN DE VALPARAÍSO, MAYO 2015</a:t>
            </a:r>
            <a:endParaRPr lang="en-US" sz="1400" dirty="0">
              <a:solidFill>
                <a:schemeClr val="tx1"/>
              </a:solidFill>
            </a:endParaRPr>
          </a:p>
        </p:txBody>
      </p:sp>
      <p:sp>
        <p:nvSpPr>
          <p:cNvPr id="2" name="Title 1"/>
          <p:cNvSpPr>
            <a:spLocks noGrp="1"/>
          </p:cNvSpPr>
          <p:nvPr>
            <p:ph type="title"/>
          </p:nvPr>
        </p:nvSpPr>
        <p:spPr/>
        <p:txBody>
          <a:bodyPr>
            <a:normAutofit/>
          </a:bodyPr>
          <a:lstStyle/>
          <a:p>
            <a:r>
              <a:rPr lang="de-DE" dirty="0"/>
              <a:t>Boceto </a:t>
            </a:r>
            <a:r>
              <a:rPr lang="de-DE" dirty="0" smtClean="0"/>
              <a:t>original</a:t>
            </a:r>
            <a:endParaRPr lang="de-DE"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6809" y="6222222"/>
            <a:ext cx="357982" cy="42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l="5488" t="3146" r="4954" b="4363"/>
          <a:stretch/>
        </p:blipFill>
        <p:spPr>
          <a:xfrm>
            <a:off x="6250860" y="1478622"/>
            <a:ext cx="2607175" cy="47905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54622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699</TotalTime>
  <Words>999</Words>
  <Application>Microsoft Office PowerPoint</Application>
  <PresentationFormat>Presentación en pantalla (4:3)</PresentationFormat>
  <Paragraphs>98</Paragraphs>
  <Slides>29</Slides>
  <Notes>1</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Papel</vt:lpstr>
      <vt:lpstr>La conmovida trayectoria de un monumento</vt:lpstr>
      <vt:lpstr>    Wo ein Wille ist , ist auch ein Weg Donde hay voluntad, también hay un camino </vt:lpstr>
      <vt:lpstr>Un llamado público</vt:lpstr>
      <vt:lpstr>Inicios históricos</vt:lpstr>
      <vt:lpstr>Viaje aventurero</vt:lpstr>
      <vt:lpstr>Trabajo de varios dias y mucha gente</vt:lpstr>
      <vt:lpstr>El entusiasmo nunca falló</vt:lpstr>
      <vt:lpstr>Informe del Club Deportivo de Puerto Montt</vt:lpstr>
      <vt:lpstr>Boceto original</vt:lpstr>
      <vt:lpstr>Inauguración</vt:lpstr>
      <vt:lpstr>La capsula </vt:lpstr>
      <vt:lpstr>Un viaje en el tiempo</vt:lpstr>
      <vt:lpstr>Otros Documentos </vt:lpstr>
      <vt:lpstr>Los mas significativos  de este monumento</vt:lpstr>
      <vt:lpstr>SU LECTURA DICE </vt:lpstr>
      <vt:lpstr>Los Autores </vt:lpstr>
      <vt:lpstr>Casi 100 años en el Hospital Alemán</vt:lpstr>
      <vt:lpstr>Proceso de Reconstrucción</vt:lpstr>
      <vt:lpstr>Una gestion muy importante </vt:lpstr>
      <vt:lpstr>Presentación de PowerPoint</vt:lpstr>
      <vt:lpstr>Presentación de PowerPoint</vt:lpstr>
      <vt:lpstr>Primera etapa</vt:lpstr>
      <vt:lpstr>Segunda Etapa</vt:lpstr>
      <vt:lpstr>Segunda Etapa</vt:lpstr>
      <vt:lpstr>Etapa Final</vt:lpstr>
      <vt:lpstr>VISTA ACTUAL</vt:lpstr>
      <vt:lpstr>Gracias a nuestros auspiciadores y colaboradores</vt:lpstr>
      <vt:lpstr>Un especial reconocimiento y agradecimiento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conmovida trayectoria de un monumento</dc:title>
  <dc:creator>JuliaK</dc:creator>
  <cp:lastModifiedBy>Roberto</cp:lastModifiedBy>
  <cp:revision>52</cp:revision>
  <cp:lastPrinted>2015-05-29T12:27:55Z</cp:lastPrinted>
  <dcterms:created xsi:type="dcterms:W3CDTF">2006-08-16T00:00:00Z</dcterms:created>
  <dcterms:modified xsi:type="dcterms:W3CDTF">2015-05-31T14:40:04Z</dcterms:modified>
</cp:coreProperties>
</file>